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7"/>
  </p:notesMasterIdLst>
  <p:sldIdLst>
    <p:sldId id="264" r:id="rId5"/>
    <p:sldId id="269" r:id="rId6"/>
    <p:sldId id="270" r:id="rId7"/>
    <p:sldId id="274" r:id="rId8"/>
    <p:sldId id="271" r:id="rId9"/>
    <p:sldId id="272" r:id="rId10"/>
    <p:sldId id="273" r:id="rId11"/>
    <p:sldId id="275" r:id="rId12"/>
    <p:sldId id="276" r:id="rId13"/>
    <p:sldId id="277" r:id="rId14"/>
    <p:sldId id="265" r:id="rId15"/>
    <p:sldId id="26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CD3B27F-ABC7-7CD5-1B93-33E4D2F00B2A}" name="Chisholm, Krista D" initials="KD" userId="S::kdulany@ufl.edu::db34945e-61de-4160-941c-800746766f7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6"/>
    <p:restoredTop sz="94726"/>
  </p:normalViewPr>
  <p:slideViewPr>
    <p:cSldViewPr snapToGrid="0">
      <p:cViewPr varScale="1">
        <p:scale>
          <a:sx n="120" d="100"/>
          <a:sy n="120" d="100"/>
        </p:scale>
        <p:origin x="1120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isholm, Krista D" userId="db34945e-61de-4160-941c-800746766f75" providerId="ADAL" clId="{C5D2F3BE-C657-5645-8B09-A7D02EF7F52C}"/>
    <pc:docChg chg="custSel addSld delSld modSld">
      <pc:chgData name="Chisholm, Krista D" userId="db34945e-61de-4160-941c-800746766f75" providerId="ADAL" clId="{C5D2F3BE-C657-5645-8B09-A7D02EF7F52C}" dt="2024-10-23T14:47:14.074" v="788" actId="313"/>
      <pc:docMkLst>
        <pc:docMk/>
      </pc:docMkLst>
      <pc:sldChg chg="modSp mod">
        <pc:chgData name="Chisholm, Krista D" userId="db34945e-61de-4160-941c-800746766f75" providerId="ADAL" clId="{C5D2F3BE-C657-5645-8B09-A7D02EF7F52C}" dt="2024-10-23T14:45:14.693" v="674" actId="27636"/>
        <pc:sldMkLst>
          <pc:docMk/>
          <pc:sldMk cId="109857222" sldId="256"/>
        </pc:sldMkLst>
      </pc:sldChg>
      <pc:sldChg chg="addSp modSp mod">
        <pc:chgData name="Chisholm, Krista D" userId="db34945e-61de-4160-941c-800746766f75" providerId="ADAL" clId="{C5D2F3BE-C657-5645-8B09-A7D02EF7F52C}" dt="2024-10-23T14:44:13.236" v="611" actId="5793"/>
        <pc:sldMkLst>
          <pc:docMk/>
          <pc:sldMk cId="2644748584" sldId="257"/>
        </pc:sldMkLst>
      </pc:sldChg>
      <pc:sldChg chg="del">
        <pc:chgData name="Chisholm, Krista D" userId="db34945e-61de-4160-941c-800746766f75" providerId="ADAL" clId="{C5D2F3BE-C657-5645-8B09-A7D02EF7F52C}" dt="2024-10-23T14:45:52.527" v="676" actId="2696"/>
        <pc:sldMkLst>
          <pc:docMk/>
          <pc:sldMk cId="3165984687" sldId="263"/>
        </pc:sldMkLst>
      </pc:sldChg>
      <pc:sldChg chg="modSp new mod">
        <pc:chgData name="Chisholm, Krista D" userId="db34945e-61de-4160-941c-800746766f75" providerId="ADAL" clId="{C5D2F3BE-C657-5645-8B09-A7D02EF7F52C}" dt="2024-10-23T14:44:49.462" v="643" actId="20577"/>
        <pc:sldMkLst>
          <pc:docMk/>
          <pc:sldMk cId="1932569545" sldId="264"/>
        </pc:sldMkLst>
      </pc:sldChg>
      <pc:sldChg chg="add">
        <pc:chgData name="Chisholm, Krista D" userId="db34945e-61de-4160-941c-800746766f75" providerId="ADAL" clId="{C5D2F3BE-C657-5645-8B09-A7D02EF7F52C}" dt="2024-10-23T14:45:49.863" v="675"/>
        <pc:sldMkLst>
          <pc:docMk/>
          <pc:sldMk cId="808247278" sldId="265"/>
        </pc:sldMkLst>
      </pc:sldChg>
      <pc:sldChg chg="modSp new mod">
        <pc:chgData name="Chisholm, Krista D" userId="db34945e-61de-4160-941c-800746766f75" providerId="ADAL" clId="{C5D2F3BE-C657-5645-8B09-A7D02EF7F52C}" dt="2024-10-23T14:46:32.134" v="756" actId="20577"/>
        <pc:sldMkLst>
          <pc:docMk/>
          <pc:sldMk cId="2385386706" sldId="266"/>
        </pc:sldMkLst>
      </pc:sldChg>
      <pc:sldChg chg="modSp new mod">
        <pc:chgData name="Chisholm, Krista D" userId="db34945e-61de-4160-941c-800746766f75" providerId="ADAL" clId="{C5D2F3BE-C657-5645-8B09-A7D02EF7F52C}" dt="2024-10-23T14:47:05.524" v="777" actId="20577"/>
        <pc:sldMkLst>
          <pc:docMk/>
          <pc:sldMk cId="994120850" sldId="267"/>
        </pc:sldMkLst>
      </pc:sldChg>
      <pc:sldChg chg="modSp new mod">
        <pc:chgData name="Chisholm, Krista D" userId="db34945e-61de-4160-941c-800746766f75" providerId="ADAL" clId="{C5D2F3BE-C657-5645-8B09-A7D02EF7F52C}" dt="2024-10-23T14:47:14.074" v="788" actId="313"/>
        <pc:sldMkLst>
          <pc:docMk/>
          <pc:sldMk cId="391358182" sldId="268"/>
        </pc:sldMkLst>
      </pc:sldChg>
    </pc:docChg>
  </pc:docChgLst>
  <pc:docChgLst>
    <pc:chgData clId="Web-{9A28BA1C-96A5-48A5-B55D-D590C536A123}"/>
    <pc:docChg chg="modSld">
      <pc:chgData name="" userId="" providerId="" clId="Web-{9A28BA1C-96A5-48A5-B55D-D590C536A123}" dt="2022-04-20T11:09:04.449" v="3" actId="20577"/>
      <pc:docMkLst>
        <pc:docMk/>
      </pc:docMkLst>
      <pc:sldChg chg="modSp">
        <pc:chgData name="" userId="" providerId="" clId="Web-{9A28BA1C-96A5-48A5-B55D-D590C536A123}" dt="2022-04-20T11:09:04.449" v="3" actId="20577"/>
        <pc:sldMkLst>
          <pc:docMk/>
          <pc:sldMk cId="2644748584" sldId="257"/>
        </pc:sldMkLst>
      </pc:sldChg>
    </pc:docChg>
  </pc:docChgLst>
  <pc:docChgLst>
    <pc:chgData name="Dulany,Krista M" userId="db34945e-61de-4160-941c-800746766f75" providerId="ADAL" clId="{D69D581A-F787-D64A-8E70-B31E10541800}"/>
    <pc:docChg chg="modSld">
      <pc:chgData name="Dulany,Krista M" userId="db34945e-61de-4160-941c-800746766f75" providerId="ADAL" clId="{D69D581A-F787-D64A-8E70-B31E10541800}" dt="2022-04-20T14:01:11.487" v="59" actId="12789"/>
      <pc:docMkLst>
        <pc:docMk/>
      </pc:docMkLst>
      <pc:sldChg chg="modSp mod">
        <pc:chgData name="Dulany,Krista M" userId="db34945e-61de-4160-941c-800746766f75" providerId="ADAL" clId="{D69D581A-F787-D64A-8E70-B31E10541800}" dt="2022-04-20T14:00:07.428" v="19" actId="20577"/>
        <pc:sldMkLst>
          <pc:docMk/>
          <pc:sldMk cId="3379231377" sldId="258"/>
        </pc:sldMkLst>
      </pc:sldChg>
      <pc:sldChg chg="modSp mod">
        <pc:chgData name="Dulany,Krista M" userId="db34945e-61de-4160-941c-800746766f75" providerId="ADAL" clId="{D69D581A-F787-D64A-8E70-B31E10541800}" dt="2022-04-20T14:00:30.296" v="36" actId="20577"/>
        <pc:sldMkLst>
          <pc:docMk/>
          <pc:sldMk cId="1397889484" sldId="259"/>
        </pc:sldMkLst>
      </pc:sldChg>
      <pc:sldChg chg="modSp mod">
        <pc:chgData name="Dulany,Krista M" userId="db34945e-61de-4160-941c-800746766f75" providerId="ADAL" clId="{D69D581A-F787-D64A-8E70-B31E10541800}" dt="2022-04-20T14:00:37.860" v="49" actId="20577"/>
        <pc:sldMkLst>
          <pc:docMk/>
          <pc:sldMk cId="2366579482" sldId="261"/>
        </pc:sldMkLst>
      </pc:sldChg>
      <pc:sldChg chg="modSp mod">
        <pc:chgData name="Dulany,Krista M" userId="db34945e-61de-4160-941c-800746766f75" providerId="ADAL" clId="{D69D581A-F787-D64A-8E70-B31E10541800}" dt="2022-04-20T14:01:11.487" v="59" actId="12789"/>
        <pc:sldMkLst>
          <pc:docMk/>
          <pc:sldMk cId="4000276818" sldId="262"/>
        </pc:sldMkLst>
      </pc:sldChg>
    </pc:docChg>
  </pc:docChgLst>
  <pc:docChgLst>
    <pc:chgData name="Hane,Summer Blue" userId="S::summerhane@ufl.edu::ee6a89b3-6a8f-4d48-a53b-d4a3a50f0e1b" providerId="AD" clId="Web-{715D3E4E-34FE-4E40-A4A0-68C0F8141CBD}"/>
    <pc:docChg chg="modSld">
      <pc:chgData name="Hane,Summer Blue" userId="S::summerhane@ufl.edu::ee6a89b3-6a8f-4d48-a53b-d4a3a50f0e1b" providerId="AD" clId="Web-{715D3E4E-34FE-4E40-A4A0-68C0F8141CBD}" dt="2023-09-20T01:42:43.701" v="13" actId="20577"/>
      <pc:docMkLst>
        <pc:docMk/>
      </pc:docMkLst>
      <pc:sldChg chg="modSp">
        <pc:chgData name="Hane,Summer Blue" userId="S::summerhane@ufl.edu::ee6a89b3-6a8f-4d48-a53b-d4a3a50f0e1b" providerId="AD" clId="Web-{715D3E4E-34FE-4E40-A4A0-68C0F8141CBD}" dt="2023-09-20T01:42:43.701" v="13" actId="20577"/>
        <pc:sldMkLst>
          <pc:docMk/>
          <pc:sldMk cId="2644748584" sldId="257"/>
        </pc:sldMkLst>
      </pc:sldChg>
    </pc:docChg>
  </pc:docChgLst>
  <pc:docChgLst>
    <pc:chgData name="Hane,Summer Blue" userId="S::summerhane@ufl.edu::ee6a89b3-6a8f-4d48-a53b-d4a3a50f0e1b" providerId="AD" clId="Web-{68F6508F-360C-4C1A-811F-E888F58ECED4}"/>
    <pc:docChg chg="modSld">
      <pc:chgData name="Hane,Summer Blue" userId="S::summerhane@ufl.edu::ee6a89b3-6a8f-4d48-a53b-d4a3a50f0e1b" providerId="AD" clId="Web-{68F6508F-360C-4C1A-811F-E888F58ECED4}" dt="2023-09-20T01:38:56.244" v="12" actId="20577"/>
      <pc:docMkLst>
        <pc:docMk/>
      </pc:docMkLst>
      <pc:sldChg chg="modSp">
        <pc:chgData name="Hane,Summer Blue" userId="S::summerhane@ufl.edu::ee6a89b3-6a8f-4d48-a53b-d4a3a50f0e1b" providerId="AD" clId="Web-{68F6508F-360C-4C1A-811F-E888F58ECED4}" dt="2023-09-20T01:38:56.244" v="12" actId="20577"/>
        <pc:sldMkLst>
          <pc:docMk/>
          <pc:sldMk cId="2644748584" sldId="257"/>
        </pc:sldMkLst>
      </pc:sldChg>
    </pc:docChg>
  </pc:docChgLst>
  <pc:docChgLst>
    <pc:chgData name="Merino,Kristina D" userId="e38684d6-a970-48d1-acc6-cbd7ccaacadf" providerId="ADAL" clId="{ED9B4E11-1AA5-4CD1-BBCF-4421299AB30A}"/>
    <pc:docChg chg="addSld modSld sldOrd">
      <pc:chgData name="Merino,Kristina D" userId="e38684d6-a970-48d1-acc6-cbd7ccaacadf" providerId="ADAL" clId="{ED9B4E11-1AA5-4CD1-BBCF-4421299AB30A}" dt="2022-04-17T15:39:54.186" v="245" actId="20577"/>
      <pc:docMkLst>
        <pc:docMk/>
      </pc:docMkLst>
      <pc:sldChg chg="modSp mod">
        <pc:chgData name="Merino,Kristina D" userId="e38684d6-a970-48d1-acc6-cbd7ccaacadf" providerId="ADAL" clId="{ED9B4E11-1AA5-4CD1-BBCF-4421299AB30A}" dt="2022-04-17T15:39:54.186" v="245" actId="20577"/>
        <pc:sldMkLst>
          <pc:docMk/>
          <pc:sldMk cId="109857222" sldId="256"/>
        </pc:sldMkLst>
      </pc:sldChg>
      <pc:sldChg chg="modSp new mod ord">
        <pc:chgData name="Merino,Kristina D" userId="e38684d6-a970-48d1-acc6-cbd7ccaacadf" providerId="ADAL" clId="{ED9B4E11-1AA5-4CD1-BBCF-4421299AB30A}" dt="2022-04-17T15:36:57.825" v="132" actId="20577"/>
        <pc:sldMkLst>
          <pc:docMk/>
          <pc:sldMk cId="2644748584" sldId="257"/>
        </pc:sldMkLst>
      </pc:sldChg>
      <pc:sldChg chg="new">
        <pc:chgData name="Merino,Kristina D" userId="e38684d6-a970-48d1-acc6-cbd7ccaacadf" providerId="ADAL" clId="{ED9B4E11-1AA5-4CD1-BBCF-4421299AB30A}" dt="2022-04-17T15:35:57.682" v="3" actId="680"/>
        <pc:sldMkLst>
          <pc:docMk/>
          <pc:sldMk cId="3379231377" sldId="258"/>
        </pc:sldMkLst>
      </pc:sldChg>
    </pc:docChg>
  </pc:docChgLst>
  <pc:docChgLst>
    <pc:chgData name="Dolling,Evan S" userId="e5a2eaf4-612a-4162-b594-1bcee737586a" providerId="ADAL" clId="{D1298D5E-C6FA-52DB-B3D6-BA2E3F7EB982}"/>
    <pc:docChg chg="modSld">
      <pc:chgData name="Dolling,Evan S" userId="e5a2eaf4-612a-4162-b594-1bcee737586a" providerId="ADAL" clId="{D1298D5E-C6FA-52DB-B3D6-BA2E3F7EB982}" dt="2025-10-03T19:30:35.216" v="16" actId="20577"/>
      <pc:docMkLst>
        <pc:docMk/>
      </pc:docMkLst>
      <pc:sldChg chg="modSp mod">
        <pc:chgData name="Dolling,Evan S" userId="e5a2eaf4-612a-4162-b594-1bcee737586a" providerId="ADAL" clId="{D1298D5E-C6FA-52DB-B3D6-BA2E3F7EB982}" dt="2025-10-03T19:30:35.216" v="16" actId="20577"/>
        <pc:sldMkLst>
          <pc:docMk/>
          <pc:sldMk cId="1932569545" sldId="264"/>
        </pc:sldMkLst>
        <pc:spChg chg="mod">
          <ac:chgData name="Dolling,Evan S" userId="e5a2eaf4-612a-4162-b594-1bcee737586a" providerId="ADAL" clId="{D1298D5E-C6FA-52DB-B3D6-BA2E3F7EB982}" dt="2025-10-03T19:30:35.216" v="16" actId="20577"/>
          <ac:spMkLst>
            <pc:docMk/>
            <pc:sldMk cId="1932569545" sldId="264"/>
            <ac:spMk id="3" creationId="{83AE6642-2F33-E220-4703-CAC4D8A988DB}"/>
          </ac:spMkLst>
        </pc:spChg>
      </pc:sldChg>
      <pc:sldChg chg="modSp mod">
        <pc:chgData name="Dolling,Evan S" userId="e5a2eaf4-612a-4162-b594-1bcee737586a" providerId="ADAL" clId="{D1298D5E-C6FA-52DB-B3D6-BA2E3F7EB982}" dt="2025-08-20T19:39:48.673" v="13" actId="1076"/>
        <pc:sldMkLst>
          <pc:docMk/>
          <pc:sldMk cId="170421867" sldId="269"/>
        </pc:sldMkLst>
      </pc:sldChg>
    </pc:docChg>
  </pc:docChgLst>
  <pc:docChgLst>
    <pc:chgData name="Merino,Kristina D" userId="e38684d6-a970-48d1-acc6-cbd7ccaacadf" providerId="ADAL" clId="{963854DC-68DF-422C-88C5-ED68B7D43E1A}"/>
    <pc:docChg chg="custSel addSld delSld modSld">
      <pc:chgData name="Merino,Kristina D" userId="e38684d6-a970-48d1-acc6-cbd7ccaacadf" providerId="ADAL" clId="{963854DC-68DF-422C-88C5-ED68B7D43E1A}" dt="2022-04-20T16:28:14.044" v="3836" actId="20577"/>
      <pc:docMkLst>
        <pc:docMk/>
      </pc:docMkLst>
      <pc:sldChg chg="modSp mod">
        <pc:chgData name="Merino,Kristina D" userId="e38684d6-a970-48d1-acc6-cbd7ccaacadf" providerId="ADAL" clId="{963854DC-68DF-422C-88C5-ED68B7D43E1A}" dt="2022-04-20T00:35:27.657" v="3742" actId="20577"/>
        <pc:sldMkLst>
          <pc:docMk/>
          <pc:sldMk cId="2644748584" sldId="257"/>
        </pc:sldMkLst>
      </pc:sldChg>
      <pc:sldChg chg="modSp mod">
        <pc:chgData name="Merino,Kristina D" userId="e38684d6-a970-48d1-acc6-cbd7ccaacadf" providerId="ADAL" clId="{963854DC-68DF-422C-88C5-ED68B7D43E1A}" dt="2022-04-20T16:28:14.044" v="3836" actId="20577"/>
        <pc:sldMkLst>
          <pc:docMk/>
          <pc:sldMk cId="3379231377" sldId="258"/>
        </pc:sldMkLst>
      </pc:sldChg>
      <pc:sldChg chg="modSp new mod">
        <pc:chgData name="Merino,Kristina D" userId="e38684d6-a970-48d1-acc6-cbd7ccaacadf" providerId="ADAL" clId="{963854DC-68DF-422C-88C5-ED68B7D43E1A}" dt="2022-04-19T23:32:55.186" v="844" actId="20577"/>
        <pc:sldMkLst>
          <pc:docMk/>
          <pc:sldMk cId="1397889484" sldId="259"/>
        </pc:sldMkLst>
      </pc:sldChg>
      <pc:sldChg chg="addSp delSp modSp new mod modClrScheme chgLayout">
        <pc:chgData name="Merino,Kristina D" userId="e38684d6-a970-48d1-acc6-cbd7ccaacadf" providerId="ADAL" clId="{963854DC-68DF-422C-88C5-ED68B7D43E1A}" dt="2022-04-19T23:45:50.496" v="1921" actId="478"/>
        <pc:sldMkLst>
          <pc:docMk/>
          <pc:sldMk cId="398371718" sldId="260"/>
        </pc:sldMkLst>
      </pc:sldChg>
      <pc:sldChg chg="modSp new mod">
        <pc:chgData name="Merino,Kristina D" userId="e38684d6-a970-48d1-acc6-cbd7ccaacadf" providerId="ADAL" clId="{963854DC-68DF-422C-88C5-ED68B7D43E1A}" dt="2022-04-19T23:33:48.749" v="909" actId="20577"/>
        <pc:sldMkLst>
          <pc:docMk/>
          <pc:sldMk cId="2366579482" sldId="261"/>
        </pc:sldMkLst>
      </pc:sldChg>
      <pc:sldChg chg="modSp new del mod">
        <pc:chgData name="Merino,Kristina D" userId="e38684d6-a970-48d1-acc6-cbd7ccaacadf" providerId="ADAL" clId="{963854DC-68DF-422C-88C5-ED68B7D43E1A}" dt="2022-04-19T23:32:00.955" v="759" actId="2696"/>
        <pc:sldMkLst>
          <pc:docMk/>
          <pc:sldMk cId="2296189794" sldId="262"/>
        </pc:sldMkLst>
      </pc:sldChg>
      <pc:sldChg chg="addSp delSp modSp new mod">
        <pc:chgData name="Merino,Kristina D" userId="e38684d6-a970-48d1-acc6-cbd7ccaacadf" providerId="ADAL" clId="{963854DC-68DF-422C-88C5-ED68B7D43E1A}" dt="2022-04-20T16:27:25.875" v="3747" actId="20577"/>
        <pc:sldMkLst>
          <pc:docMk/>
          <pc:sldMk cId="4000276818" sldId="262"/>
        </pc:sldMkLst>
      </pc:sldChg>
      <pc:sldChg chg="modSp new mod">
        <pc:chgData name="Merino,Kristina D" userId="e38684d6-a970-48d1-acc6-cbd7ccaacadf" providerId="ADAL" clId="{963854DC-68DF-422C-88C5-ED68B7D43E1A}" dt="2022-04-19T23:48:32.140" v="1940" actId="20577"/>
        <pc:sldMkLst>
          <pc:docMk/>
          <pc:sldMk cId="3165984687" sldId="263"/>
        </pc:sldMkLst>
      </pc:sldChg>
    </pc:docChg>
  </pc:docChgLst>
  <pc:docChgLst>
    <pc:chgData name="Dolling,Evan S" userId="e5a2eaf4-612a-4162-b594-1bcee737586a" providerId="ADAL" clId="{7D1C832D-746B-8045-AB98-55E3BC9B666D}"/>
    <pc:docChg chg="undo custSel addSld delSld modSld sldOrd">
      <pc:chgData name="Dolling,Evan S" userId="e5a2eaf4-612a-4162-b594-1bcee737586a" providerId="ADAL" clId="{7D1C832D-746B-8045-AB98-55E3BC9B666D}" dt="2024-10-24T20:10:13.463" v="7998" actId="2696"/>
      <pc:docMkLst>
        <pc:docMk/>
      </pc:docMkLst>
      <pc:sldChg chg="modSp del mod">
        <pc:chgData name="Dolling,Evan S" userId="e5a2eaf4-612a-4162-b594-1bcee737586a" providerId="ADAL" clId="{7D1C832D-746B-8045-AB98-55E3BC9B666D}" dt="2024-10-24T17:42:15.062" v="1381" actId="2696"/>
        <pc:sldMkLst>
          <pc:docMk/>
          <pc:sldMk cId="109857222" sldId="256"/>
        </pc:sldMkLst>
      </pc:sldChg>
      <pc:sldChg chg="modSp del mod">
        <pc:chgData name="Dolling,Evan S" userId="e5a2eaf4-612a-4162-b594-1bcee737586a" providerId="ADAL" clId="{7D1C832D-746B-8045-AB98-55E3BC9B666D}" dt="2024-10-24T17:37:19.007" v="1270" actId="2696"/>
        <pc:sldMkLst>
          <pc:docMk/>
          <pc:sldMk cId="2644748584" sldId="257"/>
        </pc:sldMkLst>
      </pc:sldChg>
      <pc:sldChg chg="del">
        <pc:chgData name="Dolling,Evan S" userId="e5a2eaf4-612a-4162-b594-1bcee737586a" providerId="ADAL" clId="{7D1C832D-746B-8045-AB98-55E3BC9B666D}" dt="2024-10-24T17:49:55.901" v="2292" actId="2696"/>
        <pc:sldMkLst>
          <pc:docMk/>
          <pc:sldMk cId="3379231377" sldId="258"/>
        </pc:sldMkLst>
      </pc:sldChg>
      <pc:sldChg chg="del">
        <pc:chgData name="Dolling,Evan S" userId="e5a2eaf4-612a-4162-b594-1bcee737586a" providerId="ADAL" clId="{7D1C832D-746B-8045-AB98-55E3BC9B666D}" dt="2024-10-24T18:28:27.010" v="7182" actId="2696"/>
        <pc:sldMkLst>
          <pc:docMk/>
          <pc:sldMk cId="1397889484" sldId="259"/>
        </pc:sldMkLst>
      </pc:sldChg>
      <pc:sldChg chg="addSp modSp mod">
        <pc:chgData name="Dolling,Evan S" userId="e5a2eaf4-612a-4162-b594-1bcee737586a" providerId="ADAL" clId="{7D1C832D-746B-8045-AB98-55E3BC9B666D}" dt="2024-10-24T20:10:05.926" v="7996"/>
        <pc:sldMkLst>
          <pc:docMk/>
          <pc:sldMk cId="398371718" sldId="260"/>
        </pc:sldMkLst>
      </pc:sldChg>
      <pc:sldChg chg="del">
        <pc:chgData name="Dolling,Evan S" userId="e5a2eaf4-612a-4162-b594-1bcee737586a" providerId="ADAL" clId="{7D1C832D-746B-8045-AB98-55E3BC9B666D}" dt="2024-10-24T18:28:31.847" v="7183" actId="2696"/>
        <pc:sldMkLst>
          <pc:docMk/>
          <pc:sldMk cId="2366579482" sldId="261"/>
        </pc:sldMkLst>
      </pc:sldChg>
      <pc:sldChg chg="del">
        <pc:chgData name="Dolling,Evan S" userId="e5a2eaf4-612a-4162-b594-1bcee737586a" providerId="ADAL" clId="{7D1C832D-746B-8045-AB98-55E3BC9B666D}" dt="2024-10-24T17:31:21.001" v="674" actId="2696"/>
        <pc:sldMkLst>
          <pc:docMk/>
          <pc:sldMk cId="4000276818" sldId="262"/>
        </pc:sldMkLst>
      </pc:sldChg>
      <pc:sldChg chg="addSp modSp mod">
        <pc:chgData name="Dolling,Evan S" userId="e5a2eaf4-612a-4162-b594-1bcee737586a" providerId="ADAL" clId="{7D1C832D-746B-8045-AB98-55E3BC9B666D}" dt="2024-10-24T20:10:05.926" v="7996"/>
        <pc:sldMkLst>
          <pc:docMk/>
          <pc:sldMk cId="1932569545" sldId="264"/>
        </pc:sldMkLst>
      </pc:sldChg>
      <pc:sldChg chg="modSp mod">
        <pc:chgData name="Dolling,Evan S" userId="e5a2eaf4-612a-4162-b594-1bcee737586a" providerId="ADAL" clId="{7D1C832D-746B-8045-AB98-55E3BC9B666D}" dt="2024-10-24T18:31:27.275" v="7547" actId="20577"/>
        <pc:sldMkLst>
          <pc:docMk/>
          <pc:sldMk cId="808247278" sldId="265"/>
        </pc:sldMkLst>
      </pc:sldChg>
      <pc:sldChg chg="del">
        <pc:chgData name="Dolling,Evan S" userId="e5a2eaf4-612a-4162-b594-1bcee737586a" providerId="ADAL" clId="{7D1C832D-746B-8045-AB98-55E3BC9B666D}" dt="2024-10-24T17:55:23.256" v="2939" actId="2696"/>
        <pc:sldMkLst>
          <pc:docMk/>
          <pc:sldMk cId="2385386706" sldId="266"/>
        </pc:sldMkLst>
      </pc:sldChg>
      <pc:sldChg chg="del">
        <pc:chgData name="Dolling,Evan S" userId="e5a2eaf4-612a-4162-b594-1bcee737586a" providerId="ADAL" clId="{7D1C832D-746B-8045-AB98-55E3BC9B666D}" dt="2024-10-24T18:28:15.049" v="7180" actId="2696"/>
        <pc:sldMkLst>
          <pc:docMk/>
          <pc:sldMk cId="994120850" sldId="267"/>
        </pc:sldMkLst>
      </pc:sldChg>
      <pc:sldChg chg="del">
        <pc:chgData name="Dolling,Evan S" userId="e5a2eaf4-612a-4162-b594-1bcee737586a" providerId="ADAL" clId="{7D1C832D-746B-8045-AB98-55E3BC9B666D}" dt="2024-10-24T18:28:16.562" v="7181" actId="2696"/>
        <pc:sldMkLst>
          <pc:docMk/>
          <pc:sldMk cId="391358182" sldId="268"/>
        </pc:sldMkLst>
      </pc:sldChg>
      <pc:sldChg chg="addSp modSp add del mod">
        <pc:chgData name="Dolling,Evan S" userId="e5a2eaf4-612a-4162-b594-1bcee737586a" providerId="ADAL" clId="{7D1C832D-746B-8045-AB98-55E3BC9B666D}" dt="2024-10-24T20:10:13.463" v="7998" actId="2696"/>
        <pc:sldMkLst>
          <pc:docMk/>
          <pc:sldMk cId="170421867" sldId="269"/>
        </pc:sldMkLst>
      </pc:sldChg>
      <pc:sldChg chg="addSp modSp new mod">
        <pc:chgData name="Dolling,Evan S" userId="e5a2eaf4-612a-4162-b594-1bcee737586a" providerId="ADAL" clId="{7D1C832D-746B-8045-AB98-55E3BC9B666D}" dt="2024-10-24T20:10:05.926" v="7996"/>
        <pc:sldMkLst>
          <pc:docMk/>
          <pc:sldMk cId="2220348667" sldId="270"/>
        </pc:sldMkLst>
      </pc:sldChg>
      <pc:sldChg chg="addSp modSp new mod">
        <pc:chgData name="Dolling,Evan S" userId="e5a2eaf4-612a-4162-b594-1bcee737586a" providerId="ADAL" clId="{7D1C832D-746B-8045-AB98-55E3BC9B666D}" dt="2024-10-24T20:10:05.926" v="7996"/>
        <pc:sldMkLst>
          <pc:docMk/>
          <pc:sldMk cId="4275468747" sldId="271"/>
        </pc:sldMkLst>
      </pc:sldChg>
      <pc:sldChg chg="addSp modSp new mod">
        <pc:chgData name="Dolling,Evan S" userId="e5a2eaf4-612a-4162-b594-1bcee737586a" providerId="ADAL" clId="{7D1C832D-746B-8045-AB98-55E3BC9B666D}" dt="2024-10-24T20:10:05.926" v="7996"/>
        <pc:sldMkLst>
          <pc:docMk/>
          <pc:sldMk cId="2454438491" sldId="272"/>
        </pc:sldMkLst>
      </pc:sldChg>
      <pc:sldChg chg="addSp modSp new mod">
        <pc:chgData name="Dolling,Evan S" userId="e5a2eaf4-612a-4162-b594-1bcee737586a" providerId="ADAL" clId="{7D1C832D-746B-8045-AB98-55E3BC9B666D}" dt="2024-10-24T20:10:05.926" v="7996"/>
        <pc:sldMkLst>
          <pc:docMk/>
          <pc:sldMk cId="213304169" sldId="273"/>
        </pc:sldMkLst>
      </pc:sldChg>
      <pc:sldChg chg="addSp modSp new mod ord">
        <pc:chgData name="Dolling,Evan S" userId="e5a2eaf4-612a-4162-b594-1bcee737586a" providerId="ADAL" clId="{7D1C832D-746B-8045-AB98-55E3BC9B666D}" dt="2024-10-24T20:10:05.926" v="7996"/>
        <pc:sldMkLst>
          <pc:docMk/>
          <pc:sldMk cId="2809734445" sldId="274"/>
        </pc:sldMkLst>
      </pc:sldChg>
      <pc:sldChg chg="addSp modSp new mod">
        <pc:chgData name="Dolling,Evan S" userId="e5a2eaf4-612a-4162-b594-1bcee737586a" providerId="ADAL" clId="{7D1C832D-746B-8045-AB98-55E3BC9B666D}" dt="2024-10-24T20:10:05.926" v="7996"/>
        <pc:sldMkLst>
          <pc:docMk/>
          <pc:sldMk cId="84554916" sldId="275"/>
        </pc:sldMkLst>
      </pc:sldChg>
      <pc:sldChg chg="addSp modSp new mod">
        <pc:chgData name="Dolling,Evan S" userId="e5a2eaf4-612a-4162-b594-1bcee737586a" providerId="ADAL" clId="{7D1C832D-746B-8045-AB98-55E3BC9B666D}" dt="2024-10-24T20:10:05.926" v="7996"/>
        <pc:sldMkLst>
          <pc:docMk/>
          <pc:sldMk cId="4090512979" sldId="276"/>
        </pc:sldMkLst>
      </pc:sldChg>
      <pc:sldChg chg="addSp modSp new mod">
        <pc:chgData name="Dolling,Evan S" userId="e5a2eaf4-612a-4162-b594-1bcee737586a" providerId="ADAL" clId="{7D1C832D-746B-8045-AB98-55E3BC9B666D}" dt="2024-10-24T20:10:05.926" v="7996"/>
        <pc:sldMkLst>
          <pc:docMk/>
          <pc:sldMk cId="2077705095" sldId="277"/>
        </pc:sldMkLst>
      </pc:sldChg>
    </pc:docChg>
  </pc:docChgLst>
  <pc:docChgLst>
    <pc:chgData name="Hane,Summer Blue" userId="S::summerhane@ufl.edu::ee6a89b3-6a8f-4d48-a53b-d4a3a50f0e1b" providerId="AD" clId="Web-{BE49FEB4-0972-4519-8AE5-3DEB8CB73661}"/>
    <pc:docChg chg="modSld">
      <pc:chgData name="Hane,Summer Blue" userId="S::summerhane@ufl.edu::ee6a89b3-6a8f-4d48-a53b-d4a3a50f0e1b" providerId="AD" clId="Web-{BE49FEB4-0972-4519-8AE5-3DEB8CB73661}" dt="2023-09-26T22:25:46.231" v="5" actId="20577"/>
      <pc:docMkLst>
        <pc:docMk/>
      </pc:docMkLst>
      <pc:sldChg chg="modSp">
        <pc:chgData name="Hane,Summer Blue" userId="S::summerhane@ufl.edu::ee6a89b3-6a8f-4d48-a53b-d4a3a50f0e1b" providerId="AD" clId="Web-{BE49FEB4-0972-4519-8AE5-3DEB8CB73661}" dt="2023-09-26T22:25:46.231" v="5" actId="20577"/>
        <pc:sldMkLst>
          <pc:docMk/>
          <pc:sldMk cId="2644748584" sldId="257"/>
        </pc:sldMkLst>
      </pc:sldChg>
    </pc:docChg>
  </pc:docChgLst>
  <pc:docChgLst>
    <pc:chgData name="Dolling,Evan S" userId="e5a2eaf4-612a-4162-b594-1bcee737586a" providerId="ADAL" clId="{F47DF992-AB96-2A44-8D10-AAC5210AB4A3}"/>
    <pc:docChg chg="custSel modSld">
      <pc:chgData name="Dolling,Evan S" userId="e5a2eaf4-612a-4162-b594-1bcee737586a" providerId="ADAL" clId="{F47DF992-AB96-2A44-8D10-AAC5210AB4A3}" dt="2024-10-25T14:24:56.168" v="83" actId="113"/>
      <pc:docMkLst>
        <pc:docMk/>
      </pc:docMkLst>
      <pc:sldChg chg="modSp mod">
        <pc:chgData name="Dolling,Evan S" userId="e5a2eaf4-612a-4162-b594-1bcee737586a" providerId="ADAL" clId="{F47DF992-AB96-2A44-8D10-AAC5210AB4A3}" dt="2024-10-25T14:20:50.169" v="33" actId="20577"/>
        <pc:sldMkLst>
          <pc:docMk/>
          <pc:sldMk cId="1932569545" sldId="264"/>
        </pc:sldMkLst>
      </pc:sldChg>
      <pc:sldChg chg="modSp mod">
        <pc:chgData name="Dolling,Evan S" userId="e5a2eaf4-612a-4162-b594-1bcee737586a" providerId="ADAL" clId="{F47DF992-AB96-2A44-8D10-AAC5210AB4A3}" dt="2024-10-25T14:24:56.168" v="83" actId="113"/>
        <pc:sldMkLst>
          <pc:docMk/>
          <pc:sldMk cId="808247278" sldId="265"/>
        </pc:sldMkLst>
      </pc:sldChg>
      <pc:sldChg chg="modSp mod">
        <pc:chgData name="Dolling,Evan S" userId="e5a2eaf4-612a-4162-b594-1bcee737586a" providerId="ADAL" clId="{F47DF992-AB96-2A44-8D10-AAC5210AB4A3}" dt="2024-10-25T14:21:30.703" v="36" actId="20577"/>
        <pc:sldMkLst>
          <pc:docMk/>
          <pc:sldMk cId="170421867" sldId="269"/>
        </pc:sldMkLst>
      </pc:sldChg>
      <pc:sldChg chg="modSp mod">
        <pc:chgData name="Dolling,Evan S" userId="e5a2eaf4-612a-4162-b594-1bcee737586a" providerId="ADAL" clId="{F47DF992-AB96-2A44-8D10-AAC5210AB4A3}" dt="2024-10-25T14:22:51.720" v="61" actId="20577"/>
        <pc:sldMkLst>
          <pc:docMk/>
          <pc:sldMk cId="4275468747" sldId="271"/>
        </pc:sldMkLst>
      </pc:sldChg>
      <pc:sldChg chg="modSp mod">
        <pc:chgData name="Dolling,Evan S" userId="e5a2eaf4-612a-4162-b594-1bcee737586a" providerId="ADAL" clId="{F47DF992-AB96-2A44-8D10-AAC5210AB4A3}" dt="2024-10-25T14:23:00.369" v="71" actId="20577"/>
        <pc:sldMkLst>
          <pc:docMk/>
          <pc:sldMk cId="2454438491" sldId="272"/>
        </pc:sldMkLst>
      </pc:sldChg>
      <pc:sldChg chg="modSp mod">
        <pc:chgData name="Dolling,Evan S" userId="e5a2eaf4-612a-4162-b594-1bcee737586a" providerId="ADAL" clId="{F47DF992-AB96-2A44-8D10-AAC5210AB4A3}" dt="2024-10-25T14:21:59.765" v="38" actId="27636"/>
        <pc:sldMkLst>
          <pc:docMk/>
          <pc:sldMk cId="2809734445" sldId="274"/>
        </pc:sldMkLst>
      </pc:sldChg>
      <pc:sldChg chg="modSp mod">
        <pc:chgData name="Dolling,Evan S" userId="e5a2eaf4-612a-4162-b594-1bcee737586a" providerId="ADAL" clId="{F47DF992-AB96-2A44-8D10-AAC5210AB4A3}" dt="2024-10-25T14:23:53.504" v="74" actId="20577"/>
        <pc:sldMkLst>
          <pc:docMk/>
          <pc:sldMk cId="84554916" sldId="275"/>
        </pc:sldMkLst>
      </pc:sldChg>
      <pc:sldChg chg="modSp mod">
        <pc:chgData name="Dolling,Evan S" userId="e5a2eaf4-612a-4162-b594-1bcee737586a" providerId="ADAL" clId="{F47DF992-AB96-2A44-8D10-AAC5210AB4A3}" dt="2024-10-25T14:24:35.605" v="82" actId="20577"/>
        <pc:sldMkLst>
          <pc:docMk/>
          <pc:sldMk cId="2077705095" sldId="277"/>
        </pc:sldMkLst>
      </pc:sldChg>
    </pc:docChg>
  </pc:docChgLst>
  <pc:docChgLst>
    <pc:chgData name="Ruzycki,Nancy Jean" userId="S::nruzycki@ufl.edu::8ca27aa1-c156-42b6-b828-7f8d321b48a8" providerId="AD" clId="Web-{9A28BA1C-96A5-48A5-B55D-D590C536A123}"/>
    <pc:docChg chg="modSld">
      <pc:chgData name="Ruzycki,Nancy Jean" userId="S::nruzycki@ufl.edu::8ca27aa1-c156-42b6-b828-7f8d321b48a8" providerId="AD" clId="Web-{9A28BA1C-96A5-48A5-B55D-D590C536A123}" dt="2022-04-20T11:09:40.747" v="19"/>
      <pc:docMkLst>
        <pc:docMk/>
      </pc:docMkLst>
      <pc:sldChg chg="modSp">
        <pc:chgData name="Ruzycki,Nancy Jean" userId="S::nruzycki@ufl.edu::8ca27aa1-c156-42b6-b828-7f8d321b48a8" providerId="AD" clId="Web-{9A28BA1C-96A5-48A5-B55D-D590C536A123}" dt="2022-04-20T11:09:16.340" v="3" actId="20577"/>
        <pc:sldMkLst>
          <pc:docMk/>
          <pc:sldMk cId="2644748584" sldId="257"/>
        </pc:sldMkLst>
      </pc:sldChg>
      <pc:sldChg chg="modSp">
        <pc:chgData name="Ruzycki,Nancy Jean" userId="S::nruzycki@ufl.edu::8ca27aa1-c156-42b6-b828-7f8d321b48a8" providerId="AD" clId="Web-{9A28BA1C-96A5-48A5-B55D-D590C536A123}" dt="2022-04-20T11:09:40.747" v="19"/>
        <pc:sldMkLst>
          <pc:docMk/>
          <pc:sldMk cId="4000276818" sldId="26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6E2D7-F893-2D48-968F-7CBFF21DCBB6}" type="datetimeFigureOut">
              <a:rPr lang="en-US" smtClean="0"/>
              <a:t>10/3/25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7081EF-2E2F-F441-8283-CD28FDA443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48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16C22-5861-C045-9E82-230E0512A3E1}" type="datetime1">
              <a:rPr lang="en-US" smtClean="0"/>
              <a:t>10/3/25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7ABE9-19FE-4646-9D4D-0C05EFEDFEBD}" type="datetime1">
              <a:rPr lang="en-US" smtClean="0"/>
              <a:t>10/3/25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7C7CC-5D5A-ED4A-941B-F09A85269828}" type="datetime1">
              <a:rPr lang="en-US" smtClean="0"/>
              <a:t>10/3/25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66F4-9D47-6048-A2E8-117659489F96}" type="datetime1">
              <a:rPr lang="en-US" smtClean="0"/>
              <a:t>10/3/25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72A0-92C8-E147-AD8E-AD52F5767943}" type="datetime1">
              <a:rPr lang="en-US" smtClean="0"/>
              <a:t>10/3/25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F0B1E-23AC-8C4A-B4ED-998F39EA1E8F}" type="datetime1">
              <a:rPr lang="en-US" smtClean="0"/>
              <a:t>10/3/25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6D4D2-932B-D64D-958E-0B2E31EC8E34}" type="datetime1">
              <a:rPr lang="en-US" smtClean="0"/>
              <a:t>10/3/25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515E8-C9D3-BC4A-B8F3-AC9A6193AB89}" type="datetime1">
              <a:rPr lang="en-US" smtClean="0"/>
              <a:t>10/3/25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26F80-2D2F-C046-A8CD-03361D0E37F8}" type="datetime1">
              <a:rPr lang="en-US" smtClean="0"/>
              <a:t>10/3/25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1860C-9D85-584A-9EFB-ABFEBF538188}" type="datetime1">
              <a:rPr lang="en-US" smtClean="0"/>
              <a:t>10/3/25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C0160-91C6-FA42-8E5A-F6976EBD713F}" type="datetime1">
              <a:rPr lang="en-US" smtClean="0"/>
              <a:t>10/3/25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B2E41-8D1E-B742-9E90-1126C0BC3108}" type="datetime1">
              <a:rPr lang="en-US" smtClean="0"/>
              <a:t>10/3/25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journals.ieeeauthorcenter.ieee.org/wp-content/uploads/sites/7/IEEE_Reference_Guide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6F84C-4A42-F95C-AC04-E026E776C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75731" cy="1325563"/>
          </a:xfrm>
        </p:spPr>
        <p:txBody>
          <a:bodyPr/>
          <a:lstStyle/>
          <a:p>
            <a:r>
              <a:rPr lang="en-US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 Design Contest - Activity 6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Design Proposal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E6642-2F33-E220-4703-CAC4D8A988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dirty="0">
                <a:highlight>
                  <a:srgbClr val="FFFF00"/>
                </a:highlight>
              </a:rPr>
              <a:t>DUE DATES:</a:t>
            </a:r>
          </a:p>
          <a:p>
            <a:pPr lvl="1"/>
            <a:r>
              <a:rPr lang="en-US" b="1" dirty="0">
                <a:highlight>
                  <a:srgbClr val="FFFF00"/>
                </a:highlight>
              </a:rPr>
              <a:t>DRAFT PROPOSAL – NOV 7</a:t>
            </a:r>
          </a:p>
          <a:p>
            <a:pPr lvl="1"/>
            <a:r>
              <a:rPr lang="en-US" b="1" dirty="0">
                <a:highlight>
                  <a:srgbClr val="FFFF00"/>
                </a:highlight>
              </a:rPr>
              <a:t>SCHOOL CONTESTS </a:t>
            </a:r>
            <a:r>
              <a:rPr lang="en-US" b="1">
                <a:highlight>
                  <a:srgbClr val="FFFF00"/>
                </a:highlight>
              </a:rPr>
              <a:t>– by NOV </a:t>
            </a:r>
            <a:r>
              <a:rPr lang="en-US" b="1" dirty="0">
                <a:highlight>
                  <a:srgbClr val="FFFF00"/>
                </a:highlight>
              </a:rPr>
              <a:t>14</a:t>
            </a:r>
          </a:p>
          <a:p>
            <a:pPr lvl="1"/>
            <a:r>
              <a:rPr lang="en-US" b="1" dirty="0">
                <a:highlight>
                  <a:srgbClr val="FFFF00"/>
                </a:highlight>
              </a:rPr>
              <a:t>FINAL PROPOSALS DUE – NOV 17</a:t>
            </a:r>
            <a:endParaRPr lang="en-US" dirty="0"/>
          </a:p>
          <a:p>
            <a:r>
              <a:rPr lang="en-US" sz="2400" dirty="0"/>
              <a:t>Create a 10-minute draft presentation proposing your team’s smart grid design for your community. </a:t>
            </a:r>
          </a:p>
          <a:p>
            <a:r>
              <a:rPr lang="en-US" sz="2400" dirty="0"/>
              <a:t>A PDF of your team’s PowerPoint slides will be sent to other teams for feedback.</a:t>
            </a:r>
          </a:p>
          <a:p>
            <a:r>
              <a:rPr lang="en-US" sz="2400" dirty="0">
                <a:cs typeface="Calibri"/>
              </a:rPr>
              <a:t>Schools with more than 2 teams will host intraschool preliminary contests presenting their draft proposals to determine the top 2 teams to present at the Design Showcase at UF on November 20th.</a:t>
            </a:r>
          </a:p>
          <a:p>
            <a:r>
              <a:rPr lang="en-US" sz="2400" b="1" dirty="0">
                <a:cs typeface="Calibri"/>
              </a:rPr>
              <a:t>(Delete this slide before submitting)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477BF8-183E-2BC6-D80A-57116CF35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569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0F603-F912-290B-8DB3-EB61D4200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1B27C-8516-5D1E-F2E6-3A48721C0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4709"/>
            <a:ext cx="10515600" cy="1325563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Presentation Guideline and 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45D28-38E3-4200-7BCB-AFB32F039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Autofit/>
          </a:bodyPr>
          <a:lstStyle/>
          <a:p>
            <a:r>
              <a:rPr lang="en-US" sz="1800" dirty="0"/>
              <a:t>The following slides provide a very basic outline of information that should be included in your presentation.</a:t>
            </a:r>
          </a:p>
          <a:p>
            <a:r>
              <a:rPr lang="en-US" sz="1800" dirty="0"/>
              <a:t>Try to ensure that all the prompts/questions in the outline are answered/addressed, but this is the bare minimum. Add content that you feel will help the audience fully understand how your design is tailored to your community, as well as the data-driven reasoning that guided your design process. Create new slide titles that highlight important aspects of your overall design narrative.</a:t>
            </a:r>
          </a:p>
          <a:p>
            <a:r>
              <a:rPr lang="en-US" sz="1800" dirty="0"/>
              <a:t>Feel free to get creative with the formatting and design of your presentation slides. You can create a more polished presentation by customizing fonts/backgrounds/transitions/colors, etc.</a:t>
            </a:r>
            <a:endParaRPr lang="en-US" sz="1800" dirty="0">
              <a:cs typeface="Calibri"/>
            </a:endParaRPr>
          </a:p>
          <a:p>
            <a:r>
              <a:rPr lang="en-US" sz="1800" dirty="0"/>
              <a:t>When creating your presentation:</a:t>
            </a:r>
          </a:p>
          <a:p>
            <a:pPr lvl="1"/>
            <a:r>
              <a:rPr lang="en-US" sz="1800" dirty="0"/>
              <a:t>Format necessary text in brief bullet points, and make sure the font size is readable to the audience.</a:t>
            </a:r>
          </a:p>
          <a:p>
            <a:pPr lvl="2"/>
            <a:r>
              <a:rPr lang="en-US" sz="1800" dirty="0">
                <a:cs typeface="Calibri"/>
              </a:rPr>
              <a:t>Sometimes, a slide doesn’t need text.</a:t>
            </a:r>
          </a:p>
          <a:p>
            <a:pPr lvl="2"/>
            <a:r>
              <a:rPr lang="en-US" sz="1800" dirty="0"/>
              <a:t>Paragraphs of texts are distracting to the audience, so, when possible, use images, graphs, or tables that you can explain and support with verbal discussion.</a:t>
            </a:r>
          </a:p>
          <a:p>
            <a:pPr lvl="2"/>
            <a:r>
              <a:rPr lang="en-US" sz="1800" dirty="0">
                <a:cs typeface="Calibri"/>
              </a:rPr>
              <a:t>Practice makes perfect! Your messaging will have a greater impact if you are prepared to discuss how content of a slide conveys aspects of your design, rather than reading information directly off the slide.</a:t>
            </a:r>
          </a:p>
          <a:p>
            <a:pPr lvl="1"/>
            <a:r>
              <a:rPr lang="en-US" sz="1800" dirty="0"/>
              <a:t>Proofread for grammar, spelling, and punctuation mistakes.</a:t>
            </a:r>
          </a:p>
          <a:p>
            <a:r>
              <a:rPr lang="en-US" sz="1800" dirty="0"/>
              <a:t>Refer to the end of </a:t>
            </a:r>
            <a:r>
              <a:rPr lang="en-US" sz="1800" b="1" dirty="0"/>
              <a:t>Activity 6A</a:t>
            </a:r>
            <a:r>
              <a:rPr lang="en-US" sz="1800" dirty="0"/>
              <a:t> for instructions on submitting all files.</a:t>
            </a:r>
          </a:p>
          <a:p>
            <a:r>
              <a:rPr lang="en-US" sz="1800" b="1" dirty="0">
                <a:cs typeface="Calibri"/>
              </a:rPr>
              <a:t>(Delete this slide before submitting)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1F8274-56BB-F16E-6B7B-8DBDB24D9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21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3616B-076B-5C2B-102C-4B7FE15C9A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Proposal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8770FE-E916-5192-6420-23C6AFA46C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Team Name</a:t>
            </a:r>
          </a:p>
          <a:p>
            <a:r>
              <a:rPr lang="en-US" dirty="0"/>
              <a:t>School Name</a:t>
            </a:r>
          </a:p>
          <a:p>
            <a:r>
              <a:rPr lang="en-US" dirty="0"/>
              <a:t>Names of team members [First Last]</a:t>
            </a:r>
          </a:p>
          <a:p>
            <a:r>
              <a:rPr lang="en-US" dirty="0"/>
              <a:t>Mentor: [First Last]</a:t>
            </a:r>
          </a:p>
          <a:p>
            <a:r>
              <a:rPr lang="en-US" dirty="0"/>
              <a:t>Teacher: [First Last]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7AA3C6-4CC4-1321-781E-3A663832F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348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3D019-50EF-6610-4969-68F38437E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5D8E9-1CB9-5AEF-D3F4-C7DB60717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strong presentation proceeds by building a narrative that will make unfamiliar information easier for your audience to digest.</a:t>
            </a:r>
          </a:p>
          <a:p>
            <a:r>
              <a:rPr lang="en-US" dirty="0"/>
              <a:t>Without going into too much detail right away, create some slides that establish a big picture and introduce your audience to the overall goals of your design project.</a:t>
            </a:r>
          </a:p>
          <a:p>
            <a:r>
              <a:rPr lang="en-US" dirty="0"/>
              <a:t>Things you should consider:</a:t>
            </a:r>
          </a:p>
          <a:p>
            <a:pPr lvl="1"/>
            <a:r>
              <a:rPr lang="en-US" dirty="0"/>
              <a:t>What is the story you are trying to tell?</a:t>
            </a:r>
          </a:p>
          <a:p>
            <a:pPr lvl="1"/>
            <a:r>
              <a:rPr lang="en-US" dirty="0"/>
              <a:t>Who is your design meant to inform and impact?</a:t>
            </a:r>
          </a:p>
          <a:p>
            <a:pPr lvl="1"/>
            <a:r>
              <a:rPr lang="en-US" dirty="0"/>
              <a:t>What key messages do you want your audience to receive by the end of the presentation?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30AA0-2A71-453F-0AFD-EBD7CB314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734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5E76C-A6DB-233C-0D79-73C06CF74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021F7-1DB9-BFB4-ED62-C1F67BCA7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some slides that introduce your audience to key concepts needed to better understand the scope and context of your design.</a:t>
            </a:r>
          </a:p>
          <a:p>
            <a:pPr lvl="1"/>
            <a:r>
              <a:rPr lang="en-US" dirty="0"/>
              <a:t>For example, you could make the title of each background slide a different concept, then show images or schematics that demonstrate this.</a:t>
            </a:r>
          </a:p>
          <a:p>
            <a:r>
              <a:rPr lang="en-US" dirty="0"/>
              <a:t>Think about questions you might have if you hadn’t already learned things while completing the contest, such as:</a:t>
            </a:r>
          </a:p>
          <a:p>
            <a:pPr lvl="1"/>
            <a:r>
              <a:rPr lang="en-US" dirty="0"/>
              <a:t>What is the grid and what parts of the grid am I trying to improve?</a:t>
            </a:r>
          </a:p>
          <a:p>
            <a:pPr lvl="1"/>
            <a:r>
              <a:rPr lang="en-US" dirty="0"/>
              <a:t>What do I need to know to understand how power distribution works, is measured, and is valued?</a:t>
            </a:r>
          </a:p>
          <a:p>
            <a:pPr lvl="1"/>
            <a:r>
              <a:rPr lang="en-US" dirty="0"/>
              <a:t>How can power distribution be optimized using AI?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40B568-62D3-5BA7-AE71-E04586A8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468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53963-1207-A295-B5FF-405A11CD6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Describing Your Community (Activity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53814-3854-233A-0076-450E6105B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some slides that give your audience a meaningful picture of your community and its power characteristics.</a:t>
            </a:r>
          </a:p>
          <a:p>
            <a:r>
              <a:rPr lang="en-US" dirty="0"/>
              <a:t>Make sure to show a version of your map that makes the distribution of your different users visible in a meaningful way.</a:t>
            </a:r>
          </a:p>
          <a:p>
            <a:r>
              <a:rPr lang="en-US" dirty="0"/>
              <a:t>Your audience might want to know:</a:t>
            </a:r>
          </a:p>
          <a:p>
            <a:pPr lvl="1"/>
            <a:r>
              <a:rPr lang="en-US" dirty="0"/>
              <a:t>What are the different user types, and why are some of them essential?</a:t>
            </a:r>
          </a:p>
          <a:p>
            <a:pPr lvl="1"/>
            <a:r>
              <a:rPr lang="en-US" dirty="0"/>
              <a:t>How did you decide on your different user priorities?</a:t>
            </a:r>
          </a:p>
          <a:p>
            <a:pPr lvl="1"/>
            <a:r>
              <a:rPr lang="en-US" dirty="0"/>
              <a:t>What aspects of your community’s users (e.g., their density or their location) are important for planning how power will be distributed to your community through your smart grid?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1AA3B-E909-4B48-ED72-DB26C2233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438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3B071-3B1A-1801-0071-8907AF61D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Needs In Your Community (Activity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7E14A-AC0C-4584-6FCF-65D314F78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some slides that help your audience understand specific characteristics of the power consumption of your community’s users.</a:t>
            </a:r>
          </a:p>
          <a:p>
            <a:r>
              <a:rPr lang="en-US" dirty="0"/>
              <a:t>Make sure to present graphs from Activity 3 that quantitatively support your insights into your community’s energy landscape.</a:t>
            </a:r>
          </a:p>
          <a:p>
            <a:r>
              <a:rPr lang="en-US" dirty="0"/>
              <a:t>Your audience might want to know:</a:t>
            </a:r>
          </a:p>
          <a:p>
            <a:pPr lvl="1"/>
            <a:r>
              <a:rPr lang="en-US" dirty="0"/>
              <a:t>What are important relationships and trends among the power consumption of your different users?</a:t>
            </a:r>
          </a:p>
          <a:p>
            <a:pPr lvl="1"/>
            <a:r>
              <a:rPr lang="en-US" dirty="0"/>
              <a:t>What insights do you acquire when you combine the quantitative information with the distribution of your users on your map?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75CE32-52EB-23BF-B4D1-0A6F7959B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04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D1CCD-47E1-A6D8-D6CE-494468803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AI to Optimize Power Distribution (Activity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00C8A-B332-4000-C52D-10A61447F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997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Create some slides that help your audience understand how you would use AI to process power consumption data and develop your strategy for optimizing power restoration after an outage.</a:t>
            </a:r>
          </a:p>
          <a:p>
            <a:r>
              <a:rPr lang="en-US" dirty="0"/>
              <a:t>Make sure to present different images from your Activity 4 spreadsheet that demonstrate how the power consumption of your community’s users is interdependent, and how it responds to an outage or other big change.</a:t>
            </a:r>
          </a:p>
          <a:p>
            <a:r>
              <a:rPr lang="en-US" dirty="0"/>
              <a:t>Your audience might want to know:</a:t>
            </a:r>
          </a:p>
          <a:p>
            <a:pPr lvl="1"/>
            <a:r>
              <a:rPr lang="en-US" dirty="0"/>
              <a:t>What reasoning did you employ to create your different AI-training snapshots?</a:t>
            </a:r>
          </a:p>
          <a:p>
            <a:pPr lvl="1"/>
            <a:r>
              <a:rPr lang="en-US" dirty="0"/>
              <a:t>What do the snapshots show, and what do different features of your dashboard represent?</a:t>
            </a:r>
          </a:p>
          <a:p>
            <a:pPr lvl="1"/>
            <a:r>
              <a:rPr lang="en-US" dirty="0"/>
              <a:t>What different factors (qualitative and quantitative) of your users’ power consumption profiles did you have to consider and balance?</a:t>
            </a:r>
          </a:p>
          <a:p>
            <a:pPr lvl="1"/>
            <a:r>
              <a:rPr lang="en-US" dirty="0"/>
              <a:t>What were some of the tradeoffs you had to consider?</a:t>
            </a:r>
          </a:p>
          <a:p>
            <a:pPr lvl="1"/>
            <a:r>
              <a:rPr lang="en-US" dirty="0"/>
              <a:t>How does the timescale of power restoration come into play?</a:t>
            </a:r>
          </a:p>
          <a:p>
            <a:pPr lvl="1"/>
            <a:r>
              <a:rPr lang="en-US" dirty="0"/>
              <a:t>How would you continue to improve a system for teaching your AI?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A59C22-8592-D64B-A6DA-4FE8310A9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54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65AC5-4094-EB02-81C6-C216AE234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Designing Microgrids for Your Community (Activity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B7AE6-47F8-DB14-5B24-34CC21644E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Create some slides that help your audience understand your reasoning behind your microgrid design process</a:t>
            </a:r>
          </a:p>
          <a:p>
            <a:r>
              <a:rPr lang="en-US" dirty="0"/>
              <a:t>Make sure to show a version of your map in which your entire microgrid system is clearly visible.</a:t>
            </a:r>
          </a:p>
          <a:p>
            <a:r>
              <a:rPr lang="en-US" dirty="0"/>
              <a:t>Your audience might want to know:</a:t>
            </a:r>
          </a:p>
          <a:p>
            <a:pPr lvl="1"/>
            <a:r>
              <a:rPr lang="en-US" dirty="0"/>
              <a:t>What is the purpose of having microgrids in the first place?</a:t>
            </a:r>
          </a:p>
          <a:p>
            <a:pPr lvl="1"/>
            <a:r>
              <a:rPr lang="en-US" dirty="0"/>
              <a:t>Why were certain users grouped into microgrids a certain way?</a:t>
            </a:r>
          </a:p>
          <a:p>
            <a:pPr lvl="1"/>
            <a:r>
              <a:rPr lang="en-US" dirty="0"/>
              <a:t>How is the layout of your microgrids informed by what you learned about the power consumption of your community’s users?</a:t>
            </a:r>
          </a:p>
          <a:p>
            <a:pPr lvl="1"/>
            <a:r>
              <a:rPr lang="en-US" dirty="0"/>
              <a:t>What types of problems or scenarios can your microgrids address?</a:t>
            </a:r>
          </a:p>
          <a:p>
            <a:pPr lvl="1"/>
            <a:r>
              <a:rPr lang="en-US" dirty="0"/>
              <a:t>How can you train AI to optimize the way your microgrids operate?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A9BC48-95BB-63F6-EEE8-E57F2A067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512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50096-1A1F-D3D3-73C6-A96EEE30C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Bringing it all Together (Main Takeaways)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2A9DE-E020-AD7E-C468-8A9F38731B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By this point, you have created a story explaining how the different stages of your design process built upon each other to achieve different design goals.</a:t>
            </a:r>
          </a:p>
          <a:p>
            <a:r>
              <a:rPr lang="en-US" dirty="0"/>
              <a:t>Remember that, in addition to your project’s design goals, there is also a presentation goal: you want your design to be selected for implementation.</a:t>
            </a:r>
          </a:p>
          <a:p>
            <a:r>
              <a:rPr lang="en-US" dirty="0"/>
              <a:t>What are the overall improvements that implementing your design can bring to your community?</a:t>
            </a:r>
          </a:p>
          <a:p>
            <a:pPr lvl="1"/>
            <a:r>
              <a:rPr lang="en-US" dirty="0"/>
              <a:t>How does your design help power consumers?</a:t>
            </a:r>
          </a:p>
          <a:p>
            <a:pPr lvl="1"/>
            <a:r>
              <a:rPr lang="en-US" dirty="0"/>
              <a:t>How does your design help power providers?</a:t>
            </a:r>
          </a:p>
          <a:p>
            <a:pPr lvl="1"/>
            <a:r>
              <a:rPr lang="en-US" dirty="0"/>
              <a:t>How does your design improve upon the current state of power distribution?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57BF43-BD22-DF08-4ADF-F5F465F0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705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3A947-E7C6-D8D7-7AFB-D02F9E832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87903-4348-E733-499E-FE93E4D26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References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2B5A6-5085-2A3A-FC2F-2A8BD7215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3200" dirty="0">
                <a:ea typeface="+mn-lt"/>
                <a:cs typeface="+mn-lt"/>
              </a:rPr>
              <a:t>In this slide, you want to list any external resources you used in any parts of your other slides.</a:t>
            </a:r>
          </a:p>
          <a:p>
            <a:r>
              <a:rPr lang="en-US" sz="3200" dirty="0">
                <a:ea typeface="+mn-lt"/>
                <a:cs typeface="+mn-lt"/>
              </a:rPr>
              <a:t>This includes images or data, as well as factual statements you pulled from somewhere else.</a:t>
            </a:r>
          </a:p>
          <a:p>
            <a:r>
              <a:rPr lang="en-US" sz="3200" dirty="0">
                <a:ea typeface="+mn-lt"/>
                <a:cs typeface="+mn-lt"/>
              </a:rPr>
              <a:t>Make sure to properly label and cite your tables, figures, and references, where they appear in your presentation, </a:t>
            </a:r>
            <a:r>
              <a:rPr lang="en-US" sz="3200" b="1" dirty="0">
                <a:ea typeface="+mn-lt"/>
                <a:cs typeface="+mn-lt"/>
              </a:rPr>
              <a:t>as outlined in the Executive Summary</a:t>
            </a:r>
            <a:r>
              <a:rPr lang="en-US" sz="3200" dirty="0">
                <a:ea typeface="+mn-lt"/>
                <a:cs typeface="+mn-lt"/>
              </a:rPr>
              <a:t>!</a:t>
            </a:r>
            <a:endParaRPr lang="en-US" sz="3200" dirty="0">
              <a:cs typeface="Calibri"/>
            </a:endParaRPr>
          </a:p>
          <a:p>
            <a:r>
              <a:rPr lang="en-US" sz="3200" dirty="0">
                <a:latin typeface="Calibri"/>
                <a:cs typeface="Arial"/>
              </a:rPr>
              <a:t>IEEE Citation Example:</a:t>
            </a:r>
            <a:endParaRPr lang="en-US" sz="3200" dirty="0">
              <a:latin typeface="Calibri"/>
              <a:cs typeface="Calibri"/>
            </a:endParaRPr>
          </a:p>
          <a:p>
            <a:pPr marL="457200" lvl="1" indent="0">
              <a:buNone/>
            </a:pPr>
            <a:r>
              <a:rPr lang="en-US" sz="2000" dirty="0">
                <a:latin typeface="Calibri"/>
                <a:cs typeface="Calibri"/>
              </a:rPr>
              <a:t>[1] IEEE. </a:t>
            </a:r>
            <a:r>
              <a:rPr lang="en-US" sz="2000" i="1" dirty="0">
                <a:latin typeface="Calibri"/>
                <a:cs typeface="Calibri"/>
              </a:rPr>
              <a:t>IEEE Reference Guide, V 11.29.2023</a:t>
            </a:r>
            <a:r>
              <a:rPr lang="en-US" sz="2000" dirty="0">
                <a:latin typeface="Calibri"/>
                <a:cs typeface="Calibri"/>
              </a:rPr>
              <a:t>. (2023). [Online]. Available: </a:t>
            </a:r>
          </a:p>
          <a:p>
            <a:pPr marL="457200" lvl="1" indent="0">
              <a:buNone/>
            </a:pPr>
            <a:r>
              <a:rPr lang="en-US" sz="2000" u="sng" dirty="0">
                <a:latin typeface="Calibri"/>
                <a:cs typeface="Calibri"/>
                <a:hlinkClick r:id="rId2"/>
              </a:rPr>
              <a:t>https://journals.ieeeauthorcenter.ieee.org/wp-content/uploads/sites/7/IEEE_Reference_Guide.pdf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494D2-F2CE-5F7F-1EEB-FE30E057C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08247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286E496-54CA-4664-A5BF-C7ADFB6E0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you!</a:t>
            </a:r>
            <a:br>
              <a:rPr lang="en-US" dirty="0"/>
            </a:br>
            <a:r>
              <a:rPr lang="en-US" dirty="0"/>
              <a:t>Questions?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56218B-581B-873F-DEB5-573D5F173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71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9b0918f-83d5-4dd8-b374-9164537f9303">
      <Terms xmlns="http://schemas.microsoft.com/office/infopath/2007/PartnerControls"/>
    </lcf76f155ced4ddcb4097134ff3c332f>
    <TaxCatchAll xmlns="eb331bc9-1db8-4c74-9f85-ce09a0afd705" xsi:nil="true"/>
    <SharedWithUsers xmlns="eb331bc9-1db8-4c74-9f85-ce09a0afd705">
      <UserInfo>
        <DisplayName/>
        <AccountId xsi:nil="true"/>
        <AccountType/>
      </UserInfo>
    </SharedWithUsers>
    <MediaLengthInSeconds xmlns="69b0918f-83d5-4dd8-b374-9164537f930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C977C68203D340B8A2F2C9E75E159C" ma:contentTypeVersion="16" ma:contentTypeDescription="Create a new document." ma:contentTypeScope="" ma:versionID="acf41a714c1b16d5fe429ff77310f327">
  <xsd:schema xmlns:xsd="http://www.w3.org/2001/XMLSchema" xmlns:xs="http://www.w3.org/2001/XMLSchema" xmlns:p="http://schemas.microsoft.com/office/2006/metadata/properties" xmlns:ns2="69b0918f-83d5-4dd8-b374-9164537f9303" xmlns:ns3="eb331bc9-1db8-4c74-9f85-ce09a0afd705" targetNamespace="http://schemas.microsoft.com/office/2006/metadata/properties" ma:root="true" ma:fieldsID="fb168a2d4e823233f761dce2d9cbdfac" ns2:_="" ns3:_="">
    <xsd:import namespace="69b0918f-83d5-4dd8-b374-9164537f9303"/>
    <xsd:import namespace="eb331bc9-1db8-4c74-9f85-ce09a0afd70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b0918f-83d5-4dd8-b374-9164537f93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a0c477a-f09e-4137-8c49-77869fdcca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331bc9-1db8-4c74-9f85-ce09a0afd70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2a11c3b-6860-47af-b4b3-8b67864ea86a}" ma:internalName="TaxCatchAll" ma:showField="CatchAllData" ma:web="eb331bc9-1db8-4c74-9f85-ce09a0afd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40D13FA-1A19-4C7B-82F8-B4D455899618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eb331bc9-1db8-4c74-9f85-ce09a0afd705"/>
    <ds:schemaRef ds:uri="http://purl.org/dc/elements/1.1/"/>
    <ds:schemaRef ds:uri="http://purl.org/dc/dcmitype/"/>
    <ds:schemaRef ds:uri="http://purl.org/dc/terms/"/>
    <ds:schemaRef ds:uri="69b0918f-83d5-4dd8-b374-9164537f9303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656F88A5-E507-4D92-A240-AE2070BD38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AF1DF72-2385-4F8C-A64B-841D384AB3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b0918f-83d5-4dd8-b374-9164537f9303"/>
    <ds:schemaRef ds:uri="eb331bc9-1db8-4c74-9f85-ce09a0afd70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0d4da0f8-4a31-4d76-ace6-0a62331e1b84}" enabled="0" method="" siteId="{0d4da0f8-4a31-4d76-ace6-0a62331e1b8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</TotalTime>
  <Words>1325</Words>
  <Application>Microsoft Macintosh PowerPoint</Application>
  <PresentationFormat>Widescreen</PresentationFormat>
  <Paragraphs>100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Arial</vt:lpstr>
      <vt:lpstr>Calibri</vt:lpstr>
      <vt:lpstr>Calibri Light</vt:lpstr>
      <vt:lpstr>office theme</vt:lpstr>
      <vt:lpstr>AI Design Contest - Activity 6: Design Proposal</vt:lpstr>
      <vt:lpstr>Presentation Guideline and Reminders</vt:lpstr>
      <vt:lpstr>Proposal Title</vt:lpstr>
      <vt:lpstr>Introduction</vt:lpstr>
      <vt:lpstr>Background Information</vt:lpstr>
      <vt:lpstr>Describing Your Community (Activity 2)</vt:lpstr>
      <vt:lpstr>Power Needs In Your Community (Activity 3)</vt:lpstr>
      <vt:lpstr>Using AI to Optimize Power Distribution (Activity 4)</vt:lpstr>
      <vt:lpstr>Designing Microgrids for Your Community (Activity 5)</vt:lpstr>
      <vt:lpstr>Bringing it all Together (Main Takeaways)</vt:lpstr>
      <vt:lpstr>References</vt:lpstr>
      <vt:lpstr>Thank you!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Dolling,Evan S</cp:lastModifiedBy>
  <cp:revision>6</cp:revision>
  <dcterms:created xsi:type="dcterms:W3CDTF">2022-04-17T15:35:31Z</dcterms:created>
  <dcterms:modified xsi:type="dcterms:W3CDTF">2025-10-03T19:30:44Z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0x01010097C977C68203D340B8A2F2C9E75E159C</vt:lpwstr>
  </property>
  <property fmtid="{D5CDD505-2E9C-101B-9397-08002B2CF9AE}" pid="3" name="Order">
    <vt:r8>734500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MediaServiceImageTags">
    <vt:lpwstr/>
  </property>
</Properties>
</file>