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sldIdLst>
    <p:sldId id="285" r:id="rId5"/>
    <p:sldId id="256" r:id="rId6"/>
    <p:sldId id="279" r:id="rId7"/>
    <p:sldId id="276" r:id="rId8"/>
    <p:sldId id="283" r:id="rId9"/>
    <p:sldId id="280" r:id="rId10"/>
    <p:sldId id="291" r:id="rId11"/>
    <p:sldId id="292" r:id="rId12"/>
    <p:sldId id="270" r:id="rId13"/>
    <p:sldId id="272" r:id="rId14"/>
    <p:sldId id="259" r:id="rId15"/>
    <p:sldId id="284" r:id="rId16"/>
    <p:sldId id="288" r:id="rId17"/>
    <p:sldId id="287" r:id="rId18"/>
    <p:sldId id="261" r:id="rId19"/>
    <p:sldId id="26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DE3A8E-F67B-E946-BD49-F0676D0A1C3D}" v="1" dt="2025-01-29T17:28:28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lling,Evan S" userId="e5a2eaf4-612a-4162-b594-1bcee737586a" providerId="ADAL" clId="{63A2B535-1737-7E4E-97DA-3BB3D74F688E}"/>
    <pc:docChg chg="undo redo custSel addSld delSld modSld sldOrd">
      <pc:chgData name="Dolling,Evan S" userId="e5a2eaf4-612a-4162-b594-1bcee737586a" providerId="ADAL" clId="{63A2B535-1737-7E4E-97DA-3BB3D74F688E}" dt="2024-05-10T18:15:41.644" v="3459" actId="2696"/>
      <pc:docMkLst>
        <pc:docMk/>
      </pc:docMkLst>
      <pc:sldChg chg="modSp del mod">
        <pc:chgData name="Dolling,Evan S" userId="e5a2eaf4-612a-4162-b594-1bcee737586a" providerId="ADAL" clId="{63A2B535-1737-7E4E-97DA-3BB3D74F688E}" dt="2024-04-24T19:05:21.070" v="2908" actId="2696"/>
        <pc:sldMkLst>
          <pc:docMk/>
          <pc:sldMk cId="2625926203" sldId="257"/>
        </pc:sldMkLst>
      </pc:sldChg>
      <pc:sldChg chg="del mod modShow">
        <pc:chgData name="Dolling,Evan S" userId="e5a2eaf4-612a-4162-b594-1bcee737586a" providerId="ADAL" clId="{63A2B535-1737-7E4E-97DA-3BB3D74F688E}" dt="2024-05-10T18:15:32.748" v="3456" actId="2696"/>
        <pc:sldMkLst>
          <pc:docMk/>
          <pc:sldMk cId="3600944417" sldId="258"/>
        </pc:sldMkLst>
      </pc:sldChg>
      <pc:sldChg chg="del">
        <pc:chgData name="Dolling,Evan S" userId="e5a2eaf4-612a-4162-b594-1bcee737586a" providerId="ADAL" clId="{63A2B535-1737-7E4E-97DA-3BB3D74F688E}" dt="2024-05-10T18:15:41.644" v="3459" actId="2696"/>
        <pc:sldMkLst>
          <pc:docMk/>
          <pc:sldMk cId="1494628256" sldId="260"/>
        </pc:sldMkLst>
      </pc:sldChg>
      <pc:sldChg chg="addSp delSp modSp mod">
        <pc:chgData name="Dolling,Evan S" userId="e5a2eaf4-612a-4162-b594-1bcee737586a" providerId="ADAL" clId="{63A2B535-1737-7E4E-97DA-3BB3D74F688E}" dt="2024-05-10T18:14:17.810" v="3455"/>
        <pc:sldMkLst>
          <pc:docMk/>
          <pc:sldMk cId="16846611" sldId="270"/>
        </pc:sldMkLst>
      </pc:sldChg>
      <pc:sldChg chg="modSp del mod">
        <pc:chgData name="Dolling,Evan S" userId="e5a2eaf4-612a-4162-b594-1bcee737586a" providerId="ADAL" clId="{63A2B535-1737-7E4E-97DA-3BB3D74F688E}" dt="2024-05-10T18:15:35.588" v="3457" actId="2696"/>
        <pc:sldMkLst>
          <pc:docMk/>
          <pc:sldMk cId="1011616379" sldId="271"/>
        </pc:sldMkLst>
      </pc:sldChg>
      <pc:sldChg chg="modSp mod">
        <pc:chgData name="Dolling,Evan S" userId="e5a2eaf4-612a-4162-b594-1bcee737586a" providerId="ADAL" clId="{63A2B535-1737-7E4E-97DA-3BB3D74F688E}" dt="2024-05-10T18:14:07.175" v="3452" actId="20577"/>
        <pc:sldMkLst>
          <pc:docMk/>
          <pc:sldMk cId="656925143" sldId="272"/>
        </pc:sldMkLst>
      </pc:sldChg>
      <pc:sldChg chg="del mod modShow">
        <pc:chgData name="Dolling,Evan S" userId="e5a2eaf4-612a-4162-b594-1bcee737586a" providerId="ADAL" clId="{63A2B535-1737-7E4E-97DA-3BB3D74F688E}" dt="2024-05-10T18:15:39.040" v="3458" actId="2696"/>
        <pc:sldMkLst>
          <pc:docMk/>
          <pc:sldMk cId="2121274719" sldId="273"/>
        </pc:sldMkLst>
      </pc:sldChg>
      <pc:sldChg chg="modSp add del mod">
        <pc:chgData name="Dolling,Evan S" userId="e5a2eaf4-612a-4162-b594-1bcee737586a" providerId="ADAL" clId="{63A2B535-1737-7E4E-97DA-3BB3D74F688E}" dt="2024-04-25T19:01:03.029" v="3342" actId="2696"/>
        <pc:sldMkLst>
          <pc:docMk/>
          <pc:sldMk cId="3731841378" sldId="274"/>
        </pc:sldMkLst>
      </pc:sldChg>
      <pc:sldChg chg="modSp del mod">
        <pc:chgData name="Dolling,Evan S" userId="e5a2eaf4-612a-4162-b594-1bcee737586a" providerId="ADAL" clId="{63A2B535-1737-7E4E-97DA-3BB3D74F688E}" dt="2024-05-10T18:07:36.991" v="3408" actId="2696"/>
        <pc:sldMkLst>
          <pc:docMk/>
          <pc:sldMk cId="4059242647" sldId="275"/>
        </pc:sldMkLst>
      </pc:sldChg>
      <pc:sldChg chg="modSp mod">
        <pc:chgData name="Dolling,Evan S" userId="e5a2eaf4-612a-4162-b594-1bcee737586a" providerId="ADAL" clId="{63A2B535-1737-7E4E-97DA-3BB3D74F688E}" dt="2024-04-25T18:47:48.408" v="3019" actId="255"/>
        <pc:sldMkLst>
          <pc:docMk/>
          <pc:sldMk cId="3231895422" sldId="276"/>
        </pc:sldMkLst>
      </pc:sldChg>
      <pc:sldChg chg="modSp mod">
        <pc:chgData name="Dolling,Evan S" userId="e5a2eaf4-612a-4162-b594-1bcee737586a" providerId="ADAL" clId="{63A2B535-1737-7E4E-97DA-3BB3D74F688E}" dt="2024-04-25T19:01:03.661" v="3345" actId="14100"/>
        <pc:sldMkLst>
          <pc:docMk/>
          <pc:sldMk cId="236766492" sldId="277"/>
        </pc:sldMkLst>
      </pc:sldChg>
      <pc:sldChg chg="modSp mod">
        <pc:chgData name="Dolling,Evan S" userId="e5a2eaf4-612a-4162-b594-1bcee737586a" providerId="ADAL" clId="{63A2B535-1737-7E4E-97DA-3BB3D74F688E}" dt="2024-04-25T18:53:44.900" v="3196" actId="20577"/>
        <pc:sldMkLst>
          <pc:docMk/>
          <pc:sldMk cId="2906928238" sldId="278"/>
        </pc:sldMkLst>
      </pc:sldChg>
      <pc:sldChg chg="modSp add mod ord">
        <pc:chgData name="Dolling,Evan S" userId="e5a2eaf4-612a-4162-b594-1bcee737586a" providerId="ADAL" clId="{63A2B535-1737-7E4E-97DA-3BB3D74F688E}" dt="2024-04-24T18:49:42.230" v="2256" actId="20577"/>
        <pc:sldMkLst>
          <pc:docMk/>
          <pc:sldMk cId="3400443929" sldId="279"/>
        </pc:sldMkLst>
      </pc:sldChg>
      <pc:sldChg chg="modSp mod">
        <pc:chgData name="Dolling,Evan S" userId="e5a2eaf4-612a-4162-b594-1bcee737586a" providerId="ADAL" clId="{63A2B535-1737-7E4E-97DA-3BB3D74F688E}" dt="2024-05-10T18:09:51.225" v="3415"/>
        <pc:sldMkLst>
          <pc:docMk/>
          <pc:sldMk cId="3972523874" sldId="280"/>
        </pc:sldMkLst>
      </pc:sldChg>
      <pc:sldChg chg="modSp mod">
        <pc:chgData name="Dolling,Evan S" userId="e5a2eaf4-612a-4162-b594-1bcee737586a" providerId="ADAL" clId="{63A2B535-1737-7E4E-97DA-3BB3D74F688E}" dt="2024-05-10T18:11:53.018" v="3424" actId="27636"/>
        <pc:sldMkLst>
          <pc:docMk/>
          <pc:sldMk cId="3926645142" sldId="281"/>
        </pc:sldMkLst>
      </pc:sldChg>
      <pc:sldChg chg="modSp del mod">
        <pc:chgData name="Dolling,Evan S" userId="e5a2eaf4-612a-4162-b594-1bcee737586a" providerId="ADAL" clId="{63A2B535-1737-7E4E-97DA-3BB3D74F688E}" dt="2024-05-10T18:11:37.412" v="3420" actId="2696"/>
        <pc:sldMkLst>
          <pc:docMk/>
          <pc:sldMk cId="3511508883" sldId="282"/>
        </pc:sldMkLst>
      </pc:sldChg>
      <pc:sldChg chg="modSp mod">
        <pc:chgData name="Dolling,Evan S" userId="e5a2eaf4-612a-4162-b594-1bcee737586a" providerId="ADAL" clId="{63A2B535-1737-7E4E-97DA-3BB3D74F688E}" dt="2024-04-25T18:50:21.020" v="3062" actId="12"/>
        <pc:sldMkLst>
          <pc:docMk/>
          <pc:sldMk cId="2482106196" sldId="283"/>
        </pc:sldMkLst>
      </pc:sldChg>
      <pc:sldChg chg="addSp modSp new mod">
        <pc:chgData name="Dolling,Evan S" userId="e5a2eaf4-612a-4162-b594-1bcee737586a" providerId="ADAL" clId="{63A2B535-1737-7E4E-97DA-3BB3D74F688E}" dt="2024-04-25T18:57:21.128" v="3259" actId="1076"/>
        <pc:sldMkLst>
          <pc:docMk/>
          <pc:sldMk cId="417106814" sldId="284"/>
        </pc:sldMkLst>
      </pc:sldChg>
      <pc:sldChg chg="modSp add mod">
        <pc:chgData name="Dolling,Evan S" userId="e5a2eaf4-612a-4162-b594-1bcee737586a" providerId="ADAL" clId="{63A2B535-1737-7E4E-97DA-3BB3D74F688E}" dt="2024-05-10T18:10:57.946" v="3419" actId="27636"/>
        <pc:sldMkLst>
          <pc:docMk/>
          <pc:sldMk cId="3102119086" sldId="286"/>
        </pc:sldMkLst>
      </pc:sldChg>
    </pc:docChg>
  </pc:docChgLst>
  <pc:docChgLst>
    <pc:chgData name="Dolling,Evan S" userId="e5a2eaf4-612a-4162-b594-1bcee737586a" providerId="ADAL" clId="{37DE3A8E-F67B-E946-BD49-F0676D0A1C3D}"/>
    <pc:docChg chg="undo custSel modSld">
      <pc:chgData name="Dolling,Evan S" userId="e5a2eaf4-612a-4162-b594-1bcee737586a" providerId="ADAL" clId="{37DE3A8E-F67B-E946-BD49-F0676D0A1C3D}" dt="2025-01-29T17:28:41.819" v="37" actId="14100"/>
      <pc:docMkLst>
        <pc:docMk/>
      </pc:docMkLst>
      <pc:sldChg chg="modSp mod">
        <pc:chgData name="Dolling,Evan S" userId="e5a2eaf4-612a-4162-b594-1bcee737586a" providerId="ADAL" clId="{37DE3A8E-F67B-E946-BD49-F0676D0A1C3D}" dt="2025-01-29T17:26:45.257" v="6" actId="20577"/>
        <pc:sldMkLst>
          <pc:docMk/>
          <pc:sldMk cId="2180671377" sldId="256"/>
        </pc:sldMkLst>
        <pc:spChg chg="mod">
          <ac:chgData name="Dolling,Evan S" userId="e5a2eaf4-612a-4162-b594-1bcee737586a" providerId="ADAL" clId="{37DE3A8E-F67B-E946-BD49-F0676D0A1C3D}" dt="2025-01-29T17:26:45.257" v="6" actId="20577"/>
          <ac:spMkLst>
            <pc:docMk/>
            <pc:sldMk cId="2180671377" sldId="256"/>
            <ac:spMk id="3" creationId="{2F1CBDC6-2F2D-CD49-B90B-42185A64907B}"/>
          </ac:spMkLst>
        </pc:spChg>
      </pc:sldChg>
      <pc:sldChg chg="modSp mod">
        <pc:chgData name="Dolling,Evan S" userId="e5a2eaf4-612a-4162-b594-1bcee737586a" providerId="ADAL" clId="{37DE3A8E-F67B-E946-BD49-F0676D0A1C3D}" dt="2025-01-29T17:27:15.373" v="29" actId="20577"/>
        <pc:sldMkLst>
          <pc:docMk/>
          <pc:sldMk cId="2482106196" sldId="283"/>
        </pc:sldMkLst>
        <pc:spChg chg="mod">
          <ac:chgData name="Dolling,Evan S" userId="e5a2eaf4-612a-4162-b594-1bcee737586a" providerId="ADAL" clId="{37DE3A8E-F67B-E946-BD49-F0676D0A1C3D}" dt="2025-01-29T17:27:15.373" v="29" actId="20577"/>
          <ac:spMkLst>
            <pc:docMk/>
            <pc:sldMk cId="2482106196" sldId="283"/>
            <ac:spMk id="3" creationId="{9FADE886-ADA4-8A29-422C-24F80A07B99F}"/>
          </ac:spMkLst>
        </pc:spChg>
      </pc:sldChg>
      <pc:sldChg chg="addSp delSp modSp mod">
        <pc:chgData name="Dolling,Evan S" userId="e5a2eaf4-612a-4162-b594-1bcee737586a" providerId="ADAL" clId="{37DE3A8E-F67B-E946-BD49-F0676D0A1C3D}" dt="2025-01-29T17:28:41.819" v="37" actId="14100"/>
        <pc:sldMkLst>
          <pc:docMk/>
          <pc:sldMk cId="2302192959" sldId="288"/>
        </pc:sldMkLst>
        <pc:picChg chg="add del">
          <ac:chgData name="Dolling,Evan S" userId="e5a2eaf4-612a-4162-b594-1bcee737586a" providerId="ADAL" clId="{37DE3A8E-F67B-E946-BD49-F0676D0A1C3D}" dt="2025-01-29T17:28:30.519" v="33" actId="478"/>
          <ac:picMkLst>
            <pc:docMk/>
            <pc:sldMk cId="2302192959" sldId="288"/>
            <ac:picMk id="5" creationId="{908D13E1-8DB6-3886-FED8-BFD434511BED}"/>
          </ac:picMkLst>
        </pc:picChg>
        <pc:picChg chg="add mod">
          <ac:chgData name="Dolling,Evan S" userId="e5a2eaf4-612a-4162-b594-1bcee737586a" providerId="ADAL" clId="{37DE3A8E-F67B-E946-BD49-F0676D0A1C3D}" dt="2025-01-29T17:28:41.819" v="37" actId="14100"/>
          <ac:picMkLst>
            <pc:docMk/>
            <pc:sldMk cId="2302192959" sldId="288"/>
            <ac:picMk id="6" creationId="{82EA4969-0125-6A38-CD5A-FF300A524F9A}"/>
          </ac:picMkLst>
        </pc:picChg>
      </pc:sldChg>
    </pc:docChg>
  </pc:docChgLst>
  <pc:docChgLst>
    <pc:chgData name="Huang, Hannah" userId="b4b7a80f-b6f4-47b9-96a3-2fa80a764b1e" providerId="ADAL" clId="{39EF527D-7A1C-449D-A09A-E25634E618E5}"/>
    <pc:docChg chg="undo redo custSel addSld delSld modSld sldOrd">
      <pc:chgData name="Huang, Hannah" userId="b4b7a80f-b6f4-47b9-96a3-2fa80a764b1e" providerId="ADAL" clId="{39EF527D-7A1C-449D-A09A-E25634E618E5}" dt="2024-04-24T17:58:01.940" v="2110" actId="20577"/>
      <pc:docMkLst>
        <pc:docMk/>
      </pc:docMkLst>
      <pc:sldChg chg="modSp">
        <pc:chgData name="Huang, Hannah" userId="b4b7a80f-b6f4-47b9-96a3-2fa80a764b1e" providerId="ADAL" clId="{39EF527D-7A1C-449D-A09A-E25634E618E5}" dt="2024-04-24T17:55:15.662" v="2081"/>
        <pc:sldMkLst>
          <pc:docMk/>
          <pc:sldMk cId="2180671377" sldId="256"/>
        </pc:sldMkLst>
      </pc:sldChg>
      <pc:sldChg chg="modSp">
        <pc:chgData name="Huang, Hannah" userId="b4b7a80f-b6f4-47b9-96a3-2fa80a764b1e" providerId="ADAL" clId="{39EF527D-7A1C-449D-A09A-E25634E618E5}" dt="2024-04-24T17:55:15.662" v="2081"/>
        <pc:sldMkLst>
          <pc:docMk/>
          <pc:sldMk cId="2625926203" sldId="257"/>
        </pc:sldMkLst>
      </pc:sldChg>
      <pc:sldChg chg="modSp">
        <pc:chgData name="Huang, Hannah" userId="b4b7a80f-b6f4-47b9-96a3-2fa80a764b1e" providerId="ADAL" clId="{39EF527D-7A1C-449D-A09A-E25634E618E5}" dt="2024-04-24T17:55:15.662" v="2081"/>
        <pc:sldMkLst>
          <pc:docMk/>
          <pc:sldMk cId="3600944417" sldId="258"/>
        </pc:sldMkLst>
      </pc:sldChg>
      <pc:sldChg chg="modSp mod">
        <pc:chgData name="Huang, Hannah" userId="b4b7a80f-b6f4-47b9-96a3-2fa80a764b1e" providerId="ADAL" clId="{39EF527D-7A1C-449D-A09A-E25634E618E5}" dt="2024-04-24T17:55:15.662" v="2081"/>
        <pc:sldMkLst>
          <pc:docMk/>
          <pc:sldMk cId="2609414316" sldId="259"/>
        </pc:sldMkLst>
      </pc:sldChg>
      <pc:sldChg chg="modSp">
        <pc:chgData name="Huang, Hannah" userId="b4b7a80f-b6f4-47b9-96a3-2fa80a764b1e" providerId="ADAL" clId="{39EF527D-7A1C-449D-A09A-E25634E618E5}" dt="2024-04-24T17:55:15.662" v="2081"/>
        <pc:sldMkLst>
          <pc:docMk/>
          <pc:sldMk cId="1494628256" sldId="260"/>
        </pc:sldMkLst>
      </pc:sldChg>
      <pc:sldChg chg="modSp">
        <pc:chgData name="Huang, Hannah" userId="b4b7a80f-b6f4-47b9-96a3-2fa80a764b1e" providerId="ADAL" clId="{39EF527D-7A1C-449D-A09A-E25634E618E5}" dt="2024-04-24T17:55:15.662" v="2081"/>
        <pc:sldMkLst>
          <pc:docMk/>
          <pc:sldMk cId="808247278" sldId="261"/>
        </pc:sldMkLst>
      </pc:sldChg>
      <pc:sldChg chg="modSp">
        <pc:chgData name="Huang, Hannah" userId="b4b7a80f-b6f4-47b9-96a3-2fa80a764b1e" providerId="ADAL" clId="{39EF527D-7A1C-449D-A09A-E25634E618E5}" dt="2024-04-24T17:55:15.662" v="2081"/>
        <pc:sldMkLst>
          <pc:docMk/>
          <pc:sldMk cId="2299891594" sldId="263"/>
        </pc:sldMkLst>
      </pc:sldChg>
      <pc:sldChg chg="addSp delSp modSp mod">
        <pc:chgData name="Huang, Hannah" userId="b4b7a80f-b6f4-47b9-96a3-2fa80a764b1e" providerId="ADAL" clId="{39EF527D-7A1C-449D-A09A-E25634E618E5}" dt="2024-04-24T17:55:15.662" v="2081"/>
        <pc:sldMkLst>
          <pc:docMk/>
          <pc:sldMk cId="16846611" sldId="270"/>
        </pc:sldMkLst>
      </pc:sldChg>
      <pc:sldChg chg="modSp mod">
        <pc:chgData name="Huang, Hannah" userId="b4b7a80f-b6f4-47b9-96a3-2fa80a764b1e" providerId="ADAL" clId="{39EF527D-7A1C-449D-A09A-E25634E618E5}" dt="2024-04-24T17:55:15.662" v="2081"/>
        <pc:sldMkLst>
          <pc:docMk/>
          <pc:sldMk cId="1011616379" sldId="271"/>
        </pc:sldMkLst>
      </pc:sldChg>
      <pc:sldChg chg="addSp modSp mod">
        <pc:chgData name="Huang, Hannah" userId="b4b7a80f-b6f4-47b9-96a3-2fa80a764b1e" providerId="ADAL" clId="{39EF527D-7A1C-449D-A09A-E25634E618E5}" dt="2024-04-24T17:55:15.662" v="2081"/>
        <pc:sldMkLst>
          <pc:docMk/>
          <pc:sldMk cId="656925143" sldId="272"/>
        </pc:sldMkLst>
      </pc:sldChg>
      <pc:sldChg chg="modSp ord">
        <pc:chgData name="Huang, Hannah" userId="b4b7a80f-b6f4-47b9-96a3-2fa80a764b1e" providerId="ADAL" clId="{39EF527D-7A1C-449D-A09A-E25634E618E5}" dt="2024-04-24T17:55:15.662" v="2081"/>
        <pc:sldMkLst>
          <pc:docMk/>
          <pc:sldMk cId="2121274719" sldId="273"/>
        </pc:sldMkLst>
      </pc:sldChg>
      <pc:sldChg chg="addSp delSp modSp mod setBg delDesignElem">
        <pc:chgData name="Huang, Hannah" userId="b4b7a80f-b6f4-47b9-96a3-2fa80a764b1e" providerId="ADAL" clId="{39EF527D-7A1C-449D-A09A-E25634E618E5}" dt="2024-04-24T17:55:15.662" v="2081"/>
        <pc:sldMkLst>
          <pc:docMk/>
          <pc:sldMk cId="3731841378" sldId="274"/>
        </pc:sldMkLst>
      </pc:sldChg>
      <pc:sldChg chg="modSp mod">
        <pc:chgData name="Huang, Hannah" userId="b4b7a80f-b6f4-47b9-96a3-2fa80a764b1e" providerId="ADAL" clId="{39EF527D-7A1C-449D-A09A-E25634E618E5}" dt="2024-04-24T17:58:01.940" v="2110" actId="20577"/>
        <pc:sldMkLst>
          <pc:docMk/>
          <pc:sldMk cId="4059242647" sldId="275"/>
        </pc:sldMkLst>
      </pc:sldChg>
      <pc:sldChg chg="modSp mod">
        <pc:chgData name="Huang, Hannah" userId="b4b7a80f-b6f4-47b9-96a3-2fa80a764b1e" providerId="ADAL" clId="{39EF527D-7A1C-449D-A09A-E25634E618E5}" dt="2024-04-24T17:55:15.662" v="2081"/>
        <pc:sldMkLst>
          <pc:docMk/>
          <pc:sldMk cId="3231895422" sldId="276"/>
        </pc:sldMkLst>
      </pc:sldChg>
      <pc:sldChg chg="addSp modSp add mod">
        <pc:chgData name="Huang, Hannah" userId="b4b7a80f-b6f4-47b9-96a3-2fa80a764b1e" providerId="ADAL" clId="{39EF527D-7A1C-449D-A09A-E25634E618E5}" dt="2024-04-24T17:55:15.662" v="2081"/>
        <pc:sldMkLst>
          <pc:docMk/>
          <pc:sldMk cId="236766492" sldId="277"/>
        </pc:sldMkLst>
      </pc:sldChg>
      <pc:sldChg chg="modSp add mod">
        <pc:chgData name="Huang, Hannah" userId="b4b7a80f-b6f4-47b9-96a3-2fa80a764b1e" providerId="ADAL" clId="{39EF527D-7A1C-449D-A09A-E25634E618E5}" dt="2024-04-24T17:55:15.662" v="2081"/>
        <pc:sldMkLst>
          <pc:docMk/>
          <pc:sldMk cId="2906928238" sldId="278"/>
        </pc:sldMkLst>
      </pc:sldChg>
      <pc:sldChg chg="addSp modSp add del mod">
        <pc:chgData name="Huang, Hannah" userId="b4b7a80f-b6f4-47b9-96a3-2fa80a764b1e" providerId="ADAL" clId="{39EF527D-7A1C-449D-A09A-E25634E618E5}" dt="2024-04-24T17:56:32.621" v="2107" actId="2890"/>
        <pc:sldMkLst>
          <pc:docMk/>
          <pc:sldMk cId="1130717766" sldId="279"/>
        </pc:sldMkLst>
      </pc:sldChg>
    </pc:docChg>
  </pc:docChgLst>
  <pc:docChgLst>
    <pc:chgData clId="Web-{583E9DBD-E88F-9C75-F42E-93EFF8A84075}"/>
    <pc:docChg chg="addSld">
      <pc:chgData name="" userId="" providerId="" clId="Web-{583E9DBD-E88F-9C75-F42E-93EFF8A84075}" dt="2024-04-25T17:43:36.825" v="0"/>
      <pc:docMkLst>
        <pc:docMk/>
      </pc:docMkLst>
      <pc:sldChg chg="add replId">
        <pc:chgData name="" userId="" providerId="" clId="Web-{583E9DBD-E88F-9C75-F42E-93EFF8A84075}" dt="2024-04-25T17:43:36.825" v="0"/>
        <pc:sldMkLst>
          <pc:docMk/>
          <pc:sldMk cId="3972523874" sldId="280"/>
        </pc:sldMkLst>
      </pc:sldChg>
    </pc:docChg>
  </pc:docChgLst>
  <pc:docChgLst>
    <pc:chgData name="Huang, Hannah" userId="S::huangh@ufl.edu::b4b7a80f-b6f4-47b9-96a3-2fa80a764b1e" providerId="AD" clId="Web-{583E9DBD-E88F-9C75-F42E-93EFF8A84075}"/>
    <pc:docChg chg="addSld modSld">
      <pc:chgData name="Huang, Hannah" userId="S::huangh@ufl.edu::b4b7a80f-b6f4-47b9-96a3-2fa80a764b1e" providerId="AD" clId="Web-{583E9DBD-E88F-9C75-F42E-93EFF8A84075}" dt="2024-04-25T17:49:22.772" v="58"/>
      <pc:docMkLst>
        <pc:docMk/>
      </pc:docMkLst>
      <pc:sldChg chg="mod modShow">
        <pc:chgData name="Huang, Hannah" userId="S::huangh@ufl.edu::b4b7a80f-b6f4-47b9-96a3-2fa80a764b1e" providerId="AD" clId="Web-{583E9DBD-E88F-9C75-F42E-93EFF8A84075}" dt="2024-04-25T17:49:22.772" v="58"/>
        <pc:sldMkLst>
          <pc:docMk/>
          <pc:sldMk cId="1494628256" sldId="260"/>
        </pc:sldMkLst>
      </pc:sldChg>
      <pc:sldChg chg="modSp">
        <pc:chgData name="Huang, Hannah" userId="S::huangh@ufl.edu::b4b7a80f-b6f4-47b9-96a3-2fa80a764b1e" providerId="AD" clId="Web-{583E9DBD-E88F-9C75-F42E-93EFF8A84075}" dt="2024-04-25T17:48:38.036" v="55" actId="20577"/>
        <pc:sldMkLst>
          <pc:docMk/>
          <pc:sldMk cId="16846611" sldId="270"/>
        </pc:sldMkLst>
      </pc:sldChg>
      <pc:sldChg chg="mod modShow">
        <pc:chgData name="Huang, Hannah" userId="S::huangh@ufl.edu::b4b7a80f-b6f4-47b9-96a3-2fa80a764b1e" providerId="AD" clId="Web-{583E9DBD-E88F-9C75-F42E-93EFF8A84075}" dt="2024-04-25T17:48:59.630" v="57"/>
        <pc:sldMkLst>
          <pc:docMk/>
          <pc:sldMk cId="1011616379" sldId="271"/>
        </pc:sldMkLst>
      </pc:sldChg>
      <pc:sldChg chg="modSp">
        <pc:chgData name="Huang, Hannah" userId="S::huangh@ufl.edu::b4b7a80f-b6f4-47b9-96a3-2fa80a764b1e" providerId="AD" clId="Web-{583E9DBD-E88F-9C75-F42E-93EFF8A84075}" dt="2024-04-25T17:48:01.738" v="50"/>
        <pc:sldMkLst>
          <pc:docMk/>
          <pc:sldMk cId="3972523874" sldId="280"/>
        </pc:sldMkLst>
      </pc:sldChg>
      <pc:sldChg chg="modSp add replId">
        <pc:chgData name="Huang, Hannah" userId="S::huangh@ufl.edu::b4b7a80f-b6f4-47b9-96a3-2fa80a764b1e" providerId="AD" clId="Web-{583E9DBD-E88F-9C75-F42E-93EFF8A84075}" dt="2024-04-25T17:48:09.598" v="51"/>
        <pc:sldMkLst>
          <pc:docMk/>
          <pc:sldMk cId="3926645142" sldId="281"/>
        </pc:sldMkLst>
      </pc:sldChg>
      <pc:sldChg chg="modSp add replId">
        <pc:chgData name="Huang, Hannah" userId="S::huangh@ufl.edu::b4b7a80f-b6f4-47b9-96a3-2fa80a764b1e" providerId="AD" clId="Web-{583E9DBD-E88F-9C75-F42E-93EFF8A84075}" dt="2024-04-25T17:48:16.910" v="52"/>
        <pc:sldMkLst>
          <pc:docMk/>
          <pc:sldMk cId="3511508883" sldId="282"/>
        </pc:sldMkLst>
      </pc:sldChg>
      <pc:sldChg chg="add replId">
        <pc:chgData name="Huang, Hannah" userId="S::huangh@ufl.edu::b4b7a80f-b6f4-47b9-96a3-2fa80a764b1e" providerId="AD" clId="Web-{583E9DBD-E88F-9C75-F42E-93EFF8A84075}" dt="2024-04-25T17:48:50.771" v="56"/>
        <pc:sldMkLst>
          <pc:docMk/>
          <pc:sldMk cId="2482106196" sldId="283"/>
        </pc:sldMkLst>
      </pc:sldChg>
    </pc:docChg>
  </pc:docChgLst>
  <pc:docChgLst>
    <pc:chgData name="Huang, Hannah" userId="S::huangh@ufl.edu::b4b7a80f-b6f4-47b9-96a3-2fa80a764b1e" providerId="AD" clId="Web-{F07F040C-3A24-9659-6F68-536661456A57}"/>
    <pc:docChg chg="delSld modSld">
      <pc:chgData name="Huang, Hannah" userId="S::huangh@ufl.edu::b4b7a80f-b6f4-47b9-96a3-2fa80a764b1e" providerId="AD" clId="Web-{F07F040C-3A24-9659-6F68-536661456A57}" dt="2024-01-06T00:24:59.754" v="93" actId="20577"/>
      <pc:docMkLst>
        <pc:docMk/>
      </pc:docMkLst>
      <pc:sldChg chg="modSp">
        <pc:chgData name="Huang, Hannah" userId="S::huangh@ufl.edu::b4b7a80f-b6f4-47b9-96a3-2fa80a764b1e" providerId="AD" clId="Web-{F07F040C-3A24-9659-6F68-536661456A57}" dt="2024-01-06T00:06:21.273" v="35" actId="20577"/>
        <pc:sldMkLst>
          <pc:docMk/>
          <pc:sldMk cId="2625926203" sldId="257"/>
        </pc:sldMkLst>
      </pc:sldChg>
      <pc:sldChg chg="modSp">
        <pc:chgData name="Huang, Hannah" userId="S::huangh@ufl.edu::b4b7a80f-b6f4-47b9-96a3-2fa80a764b1e" providerId="AD" clId="Web-{F07F040C-3A24-9659-6F68-536661456A57}" dt="2024-01-06T00:24:59.754" v="93" actId="20577"/>
        <pc:sldMkLst>
          <pc:docMk/>
          <pc:sldMk cId="2609414316" sldId="259"/>
        </pc:sldMkLst>
      </pc:sldChg>
      <pc:sldChg chg="modSp">
        <pc:chgData name="Huang, Hannah" userId="S::huangh@ufl.edu::b4b7a80f-b6f4-47b9-96a3-2fa80a764b1e" providerId="AD" clId="Web-{F07F040C-3A24-9659-6F68-536661456A57}" dt="2024-01-06T00:08:33.606" v="41" actId="20577"/>
        <pc:sldMkLst>
          <pc:docMk/>
          <pc:sldMk cId="1494628256" sldId="260"/>
        </pc:sldMkLst>
      </pc:sldChg>
      <pc:sldChg chg="modSp">
        <pc:chgData name="Huang, Hannah" userId="S::huangh@ufl.edu::b4b7a80f-b6f4-47b9-96a3-2fa80a764b1e" providerId="AD" clId="Web-{F07F040C-3A24-9659-6F68-536661456A57}" dt="2024-01-06T00:11:59.348" v="89" actId="20577"/>
        <pc:sldMkLst>
          <pc:docMk/>
          <pc:sldMk cId="808247278" sldId="261"/>
        </pc:sldMkLst>
      </pc:sldChg>
      <pc:sldChg chg="del">
        <pc:chgData name="Huang, Hannah" userId="S::huangh@ufl.edu::b4b7a80f-b6f4-47b9-96a3-2fa80a764b1e" providerId="AD" clId="Web-{F07F040C-3A24-9659-6F68-536661456A57}" dt="2024-01-06T00:24:27.378" v="90"/>
        <pc:sldMkLst>
          <pc:docMk/>
          <pc:sldMk cId="1502427875" sldId="266"/>
        </pc:sldMkLst>
      </pc:sldChg>
      <pc:sldChg chg="modSp">
        <pc:chgData name="Huang, Hannah" userId="S::huangh@ufl.edu::b4b7a80f-b6f4-47b9-96a3-2fa80a764b1e" providerId="AD" clId="Web-{F07F040C-3A24-9659-6F68-536661456A57}" dt="2024-01-06T00:07:26.822" v="37" actId="20577"/>
        <pc:sldMkLst>
          <pc:docMk/>
          <pc:sldMk cId="16846611" sldId="270"/>
        </pc:sldMkLst>
      </pc:sldChg>
    </pc:docChg>
  </pc:docChgLst>
  <pc:docChgLst>
    <pc:chgData name="Huang, Hannah" userId="S::huangh@ufl.edu::b4b7a80f-b6f4-47b9-96a3-2fa80a764b1e" providerId="AD" clId="Web-{1E7A875B-2DD8-47AD-9195-5DAB666C2C65}"/>
    <pc:docChg chg="modSld">
      <pc:chgData name="Huang, Hannah" userId="S::huangh@ufl.edu::b4b7a80f-b6f4-47b9-96a3-2fa80a764b1e" providerId="AD" clId="Web-{1E7A875B-2DD8-47AD-9195-5DAB666C2C65}" dt="2024-05-13T03:11:18.257" v="13" actId="20577"/>
      <pc:docMkLst>
        <pc:docMk/>
      </pc:docMkLst>
      <pc:sldChg chg="modSp">
        <pc:chgData name="Huang, Hannah" userId="S::huangh@ufl.edu::b4b7a80f-b6f4-47b9-96a3-2fa80a764b1e" providerId="AD" clId="Web-{1E7A875B-2DD8-47AD-9195-5DAB666C2C65}" dt="2024-05-13T03:10:55.678" v="8" actId="20577"/>
        <pc:sldMkLst>
          <pc:docMk/>
          <pc:sldMk cId="2609414316" sldId="259"/>
        </pc:sldMkLst>
      </pc:sldChg>
      <pc:sldChg chg="modSp">
        <pc:chgData name="Huang, Hannah" userId="S::huangh@ufl.edu::b4b7a80f-b6f4-47b9-96a3-2fa80a764b1e" providerId="AD" clId="Web-{1E7A875B-2DD8-47AD-9195-5DAB666C2C65}" dt="2024-05-13T03:11:18.257" v="13" actId="20577"/>
        <pc:sldMkLst>
          <pc:docMk/>
          <pc:sldMk cId="808247278" sldId="261"/>
        </pc:sldMkLst>
      </pc:sldChg>
      <pc:sldChg chg="modSp">
        <pc:chgData name="Huang, Hannah" userId="S::huangh@ufl.edu::b4b7a80f-b6f4-47b9-96a3-2fa80a764b1e" providerId="AD" clId="Web-{1E7A875B-2DD8-47AD-9195-5DAB666C2C65}" dt="2024-05-13T03:10:37.239" v="6" actId="20577"/>
        <pc:sldMkLst>
          <pc:docMk/>
          <pc:sldMk cId="16846611" sldId="270"/>
        </pc:sldMkLst>
      </pc:sldChg>
      <pc:sldChg chg="modSp">
        <pc:chgData name="Huang, Hannah" userId="S::huangh@ufl.edu::b4b7a80f-b6f4-47b9-96a3-2fa80a764b1e" providerId="AD" clId="Web-{1E7A875B-2DD8-47AD-9195-5DAB666C2C65}" dt="2024-05-13T03:10:52.177" v="7" actId="20577"/>
        <pc:sldMkLst>
          <pc:docMk/>
          <pc:sldMk cId="656925143" sldId="272"/>
        </pc:sldMkLst>
      </pc:sldChg>
      <pc:sldChg chg="modSp">
        <pc:chgData name="Huang, Hannah" userId="S::huangh@ufl.edu::b4b7a80f-b6f4-47b9-96a3-2fa80a764b1e" providerId="AD" clId="Web-{1E7A875B-2DD8-47AD-9195-5DAB666C2C65}" dt="2024-05-13T03:09:43.940" v="1" actId="20577"/>
        <pc:sldMkLst>
          <pc:docMk/>
          <pc:sldMk cId="3231895422" sldId="276"/>
        </pc:sldMkLst>
      </pc:sldChg>
      <pc:sldChg chg="modSp">
        <pc:chgData name="Huang, Hannah" userId="S::huangh@ufl.edu::b4b7a80f-b6f4-47b9-96a3-2fa80a764b1e" providerId="AD" clId="Web-{1E7A875B-2DD8-47AD-9195-5DAB666C2C65}" dt="2024-05-13T03:11:04.819" v="9" actId="20577"/>
        <pc:sldMkLst>
          <pc:docMk/>
          <pc:sldMk cId="236766492" sldId="277"/>
        </pc:sldMkLst>
      </pc:sldChg>
      <pc:sldChg chg="modSp">
        <pc:chgData name="Huang, Hannah" userId="S::huangh@ufl.edu::b4b7a80f-b6f4-47b9-96a3-2fa80a764b1e" providerId="AD" clId="Web-{1E7A875B-2DD8-47AD-9195-5DAB666C2C65}" dt="2024-05-13T03:11:15.288" v="12" actId="20577"/>
        <pc:sldMkLst>
          <pc:docMk/>
          <pc:sldMk cId="2906928238" sldId="278"/>
        </pc:sldMkLst>
      </pc:sldChg>
      <pc:sldChg chg="modSp">
        <pc:chgData name="Huang, Hannah" userId="S::huangh@ufl.edu::b4b7a80f-b6f4-47b9-96a3-2fa80a764b1e" providerId="AD" clId="Web-{1E7A875B-2DD8-47AD-9195-5DAB666C2C65}" dt="2024-05-13T03:10:19.879" v="3" actId="20577"/>
        <pc:sldMkLst>
          <pc:docMk/>
          <pc:sldMk cId="3972523874" sldId="280"/>
        </pc:sldMkLst>
      </pc:sldChg>
      <pc:sldChg chg="modSp">
        <pc:chgData name="Huang, Hannah" userId="S::huangh@ufl.edu::b4b7a80f-b6f4-47b9-96a3-2fa80a764b1e" providerId="AD" clId="Web-{1E7A875B-2DD8-47AD-9195-5DAB666C2C65}" dt="2024-05-13T03:10:24.989" v="4" actId="20577"/>
        <pc:sldMkLst>
          <pc:docMk/>
          <pc:sldMk cId="3926645142" sldId="281"/>
        </pc:sldMkLst>
      </pc:sldChg>
      <pc:sldChg chg="modSp">
        <pc:chgData name="Huang, Hannah" userId="S::huangh@ufl.edu::b4b7a80f-b6f4-47b9-96a3-2fa80a764b1e" providerId="AD" clId="Web-{1E7A875B-2DD8-47AD-9195-5DAB666C2C65}" dt="2024-05-13T03:09:48.268" v="2" actId="20577"/>
        <pc:sldMkLst>
          <pc:docMk/>
          <pc:sldMk cId="2482106196" sldId="283"/>
        </pc:sldMkLst>
      </pc:sldChg>
      <pc:sldChg chg="modSp">
        <pc:chgData name="Huang, Hannah" userId="S::huangh@ufl.edu::b4b7a80f-b6f4-47b9-96a3-2fa80a764b1e" providerId="AD" clId="Web-{1E7A875B-2DD8-47AD-9195-5DAB666C2C65}" dt="2024-05-13T03:11:08.600" v="10" actId="20577"/>
        <pc:sldMkLst>
          <pc:docMk/>
          <pc:sldMk cId="417106814" sldId="284"/>
        </pc:sldMkLst>
      </pc:sldChg>
      <pc:sldChg chg="modSp">
        <pc:chgData name="Huang, Hannah" userId="S::huangh@ufl.edu::b4b7a80f-b6f4-47b9-96a3-2fa80a764b1e" providerId="AD" clId="Web-{1E7A875B-2DD8-47AD-9195-5DAB666C2C65}" dt="2024-05-13T03:10:30.161" v="5" actId="20577"/>
        <pc:sldMkLst>
          <pc:docMk/>
          <pc:sldMk cId="3102119086" sldId="286"/>
        </pc:sldMkLst>
      </pc:sldChg>
    </pc:docChg>
  </pc:docChgLst>
  <pc:docChgLst>
    <pc:chgData name="Huang, Hannah" userId="S::huangh@ufl.edu::b4b7a80f-b6f4-47b9-96a3-2fa80a764b1e" providerId="AD" clId="Web-{20F24E95-0709-7238-F42B-8B86A200B1C6}"/>
    <pc:docChg chg="addSld delSld modSld sldOrd">
      <pc:chgData name="Huang, Hannah" userId="S::huangh@ufl.edu::b4b7a80f-b6f4-47b9-96a3-2fa80a764b1e" providerId="AD" clId="Web-{20F24E95-0709-7238-F42B-8B86A200B1C6}" dt="2023-12-19T21:20:50.835" v="489" actId="20577"/>
      <pc:docMkLst>
        <pc:docMk/>
      </pc:docMkLst>
      <pc:sldChg chg="modSp">
        <pc:chgData name="Huang, Hannah" userId="S::huangh@ufl.edu::b4b7a80f-b6f4-47b9-96a3-2fa80a764b1e" providerId="AD" clId="Web-{20F24E95-0709-7238-F42B-8B86A200B1C6}" dt="2023-12-19T18:23:16.650" v="174" actId="20577"/>
        <pc:sldMkLst>
          <pc:docMk/>
          <pc:sldMk cId="2180671377" sldId="256"/>
        </pc:sldMkLst>
      </pc:sldChg>
      <pc:sldChg chg="modSp">
        <pc:chgData name="Huang, Hannah" userId="S::huangh@ufl.edu::b4b7a80f-b6f4-47b9-96a3-2fa80a764b1e" providerId="AD" clId="Web-{20F24E95-0709-7238-F42B-8B86A200B1C6}" dt="2023-12-19T21:20:50.835" v="489" actId="20577"/>
        <pc:sldMkLst>
          <pc:docMk/>
          <pc:sldMk cId="2625926203" sldId="257"/>
        </pc:sldMkLst>
      </pc:sldChg>
      <pc:sldChg chg="modSp">
        <pc:chgData name="Huang, Hannah" userId="S::huangh@ufl.edu::b4b7a80f-b6f4-47b9-96a3-2fa80a764b1e" providerId="AD" clId="Web-{20F24E95-0709-7238-F42B-8B86A200B1C6}" dt="2023-12-19T20:48:35.943" v="235" actId="20577"/>
        <pc:sldMkLst>
          <pc:docMk/>
          <pc:sldMk cId="3600944417" sldId="258"/>
        </pc:sldMkLst>
      </pc:sldChg>
      <pc:sldChg chg="modSp">
        <pc:chgData name="Huang, Hannah" userId="S::huangh@ufl.edu::b4b7a80f-b6f4-47b9-96a3-2fa80a764b1e" providerId="AD" clId="Web-{20F24E95-0709-7238-F42B-8B86A200B1C6}" dt="2023-12-19T20:57:14.167" v="287" actId="20577"/>
        <pc:sldMkLst>
          <pc:docMk/>
          <pc:sldMk cId="2609414316" sldId="259"/>
        </pc:sldMkLst>
      </pc:sldChg>
      <pc:sldChg chg="modSp">
        <pc:chgData name="Huang, Hannah" userId="S::huangh@ufl.edu::b4b7a80f-b6f4-47b9-96a3-2fa80a764b1e" providerId="AD" clId="Web-{20F24E95-0709-7238-F42B-8B86A200B1C6}" dt="2023-12-19T20:57:19.339" v="289" actId="20577"/>
        <pc:sldMkLst>
          <pc:docMk/>
          <pc:sldMk cId="1494628256" sldId="260"/>
        </pc:sldMkLst>
      </pc:sldChg>
      <pc:sldChg chg="modSp">
        <pc:chgData name="Huang, Hannah" userId="S::huangh@ufl.edu::b4b7a80f-b6f4-47b9-96a3-2fa80a764b1e" providerId="AD" clId="Web-{20F24E95-0709-7238-F42B-8B86A200B1C6}" dt="2023-12-19T20:57:29.293" v="293" actId="20577"/>
        <pc:sldMkLst>
          <pc:docMk/>
          <pc:sldMk cId="808247278" sldId="261"/>
        </pc:sldMkLst>
      </pc:sldChg>
      <pc:sldChg chg="modSp add del">
        <pc:chgData name="Huang, Hannah" userId="S::huangh@ufl.edu::b4b7a80f-b6f4-47b9-96a3-2fa80a764b1e" providerId="AD" clId="Web-{20F24E95-0709-7238-F42B-8B86A200B1C6}" dt="2023-12-19T20:48:28.255" v="227"/>
        <pc:sldMkLst>
          <pc:docMk/>
          <pc:sldMk cId="2164201030" sldId="262"/>
        </pc:sldMkLst>
      </pc:sldChg>
      <pc:sldChg chg="modSp del">
        <pc:chgData name="Huang, Hannah" userId="S::huangh@ufl.edu::b4b7a80f-b6f4-47b9-96a3-2fa80a764b1e" providerId="AD" clId="Web-{20F24E95-0709-7238-F42B-8B86A200B1C6}" dt="2023-12-19T20:50:38.276" v="254"/>
        <pc:sldMkLst>
          <pc:docMk/>
          <pc:sldMk cId="2876093697" sldId="264"/>
        </pc:sldMkLst>
      </pc:sldChg>
      <pc:sldChg chg="modSp del">
        <pc:chgData name="Huang, Hannah" userId="S::huangh@ufl.edu::b4b7a80f-b6f4-47b9-96a3-2fa80a764b1e" providerId="AD" clId="Web-{20F24E95-0709-7238-F42B-8B86A200B1C6}" dt="2023-12-19T20:51:02.386" v="257"/>
        <pc:sldMkLst>
          <pc:docMk/>
          <pc:sldMk cId="1221096998" sldId="265"/>
        </pc:sldMkLst>
      </pc:sldChg>
      <pc:sldChg chg="addSp delSp modSp new mod ord modClrScheme chgLayout">
        <pc:chgData name="Huang, Hannah" userId="S::huangh@ufl.edu::b4b7a80f-b6f4-47b9-96a3-2fa80a764b1e" providerId="AD" clId="Web-{20F24E95-0709-7238-F42B-8B86A200B1C6}" dt="2023-12-19T20:49:20.788" v="238"/>
        <pc:sldMkLst>
          <pc:docMk/>
          <pc:sldMk cId="1502427875" sldId="266"/>
        </pc:sldMkLst>
      </pc:sldChg>
      <pc:sldChg chg="modSp new">
        <pc:chgData name="Huang, Hannah" userId="S::huangh@ufl.edu::b4b7a80f-b6f4-47b9-96a3-2fa80a764b1e" providerId="AD" clId="Web-{20F24E95-0709-7238-F42B-8B86A200B1C6}" dt="2023-12-19T20:57:23.886" v="291" actId="20577"/>
        <pc:sldMkLst>
          <pc:docMk/>
          <pc:sldMk cId="2385826193" sldId="267"/>
        </pc:sldMkLst>
      </pc:sldChg>
      <pc:sldChg chg="modSp add del replId">
        <pc:chgData name="Huang, Hannah" userId="S::huangh@ufl.edu::b4b7a80f-b6f4-47b9-96a3-2fa80a764b1e" providerId="AD" clId="Web-{20F24E95-0709-7238-F42B-8B86A200B1C6}" dt="2023-12-19T20:51:29.559" v="267"/>
        <pc:sldMkLst>
          <pc:docMk/>
          <pc:sldMk cId="4098522450" sldId="268"/>
        </pc:sldMkLst>
      </pc:sldChg>
      <pc:sldChg chg="modSp add del replId">
        <pc:chgData name="Huang, Hannah" userId="S::huangh@ufl.edu::b4b7a80f-b6f4-47b9-96a3-2fa80a764b1e" providerId="AD" clId="Web-{20F24E95-0709-7238-F42B-8B86A200B1C6}" dt="2023-12-19T20:51:24.512" v="266"/>
        <pc:sldMkLst>
          <pc:docMk/>
          <pc:sldMk cId="2600468105" sldId="269"/>
        </pc:sldMkLst>
      </pc:sldChg>
      <pc:sldChg chg="modSp add replId">
        <pc:chgData name="Huang, Hannah" userId="S::huangh@ufl.edu::b4b7a80f-b6f4-47b9-96a3-2fa80a764b1e" providerId="AD" clId="Web-{20F24E95-0709-7238-F42B-8B86A200B1C6}" dt="2023-12-19T21:19:09.753" v="459" actId="20577"/>
        <pc:sldMkLst>
          <pc:docMk/>
          <pc:sldMk cId="16846611" sldId="270"/>
        </pc:sldMkLst>
      </pc:sldChg>
      <pc:sldChg chg="modSp add replId">
        <pc:chgData name="Huang, Hannah" userId="S::huangh@ufl.edu::b4b7a80f-b6f4-47b9-96a3-2fa80a764b1e" providerId="AD" clId="Web-{20F24E95-0709-7238-F42B-8B86A200B1C6}" dt="2023-12-19T21:19:14.550" v="462" actId="20577"/>
        <pc:sldMkLst>
          <pc:docMk/>
          <pc:sldMk cId="3935937329" sldId="271"/>
        </pc:sldMkLst>
      </pc:sldChg>
    </pc:docChg>
  </pc:docChgLst>
  <pc:docChgLst>
    <pc:chgData name="Huang, Hannah" userId="S::huangh@ufl.edu::b4b7a80f-b6f4-47b9-96a3-2fa80a764b1e" providerId="AD" clId="Web-{C3DD55E1-5A78-A504-681F-29FDF68FC2B6}"/>
    <pc:docChg chg="modSld">
      <pc:chgData name="Huang, Hannah" userId="S::huangh@ufl.edu::b4b7a80f-b6f4-47b9-96a3-2fa80a764b1e" providerId="AD" clId="Web-{C3DD55E1-5A78-A504-681F-29FDF68FC2B6}" dt="2024-01-18T15:02:37.810" v="42" actId="20577"/>
      <pc:docMkLst>
        <pc:docMk/>
      </pc:docMkLst>
      <pc:sldChg chg="modSp">
        <pc:chgData name="Huang, Hannah" userId="S::huangh@ufl.edu::b4b7a80f-b6f4-47b9-96a3-2fa80a764b1e" providerId="AD" clId="Web-{C3DD55E1-5A78-A504-681F-29FDF68FC2B6}" dt="2024-01-18T14:51:42.979" v="1" actId="20577"/>
        <pc:sldMkLst>
          <pc:docMk/>
          <pc:sldMk cId="2625926203" sldId="257"/>
        </pc:sldMkLst>
      </pc:sldChg>
      <pc:sldChg chg="modSp">
        <pc:chgData name="Huang, Hannah" userId="S::huangh@ufl.edu::b4b7a80f-b6f4-47b9-96a3-2fa80a764b1e" providerId="AD" clId="Web-{C3DD55E1-5A78-A504-681F-29FDF68FC2B6}" dt="2024-01-18T15:01:21.526" v="18" actId="20577"/>
        <pc:sldMkLst>
          <pc:docMk/>
          <pc:sldMk cId="2609414316" sldId="259"/>
        </pc:sldMkLst>
      </pc:sldChg>
      <pc:sldChg chg="modSp">
        <pc:chgData name="Huang, Hannah" userId="S::huangh@ufl.edu::b4b7a80f-b6f4-47b9-96a3-2fa80a764b1e" providerId="AD" clId="Web-{C3DD55E1-5A78-A504-681F-29FDF68FC2B6}" dt="2024-01-18T15:00:20.790" v="13" actId="20577"/>
        <pc:sldMkLst>
          <pc:docMk/>
          <pc:sldMk cId="1494628256" sldId="260"/>
        </pc:sldMkLst>
      </pc:sldChg>
      <pc:sldChg chg="modSp">
        <pc:chgData name="Huang, Hannah" userId="S::huangh@ufl.edu::b4b7a80f-b6f4-47b9-96a3-2fa80a764b1e" providerId="AD" clId="Web-{C3DD55E1-5A78-A504-681F-29FDF68FC2B6}" dt="2024-01-18T15:00:26.853" v="15" actId="20577"/>
        <pc:sldMkLst>
          <pc:docMk/>
          <pc:sldMk cId="808247278" sldId="261"/>
        </pc:sldMkLst>
      </pc:sldChg>
      <pc:sldChg chg="modSp">
        <pc:chgData name="Huang, Hannah" userId="S::huangh@ufl.edu::b4b7a80f-b6f4-47b9-96a3-2fa80a764b1e" providerId="AD" clId="Web-{C3DD55E1-5A78-A504-681F-29FDF68FC2B6}" dt="2024-01-18T15:02:37.810" v="42" actId="20577"/>
        <pc:sldMkLst>
          <pc:docMk/>
          <pc:sldMk cId="16846611" sldId="270"/>
        </pc:sldMkLst>
      </pc:sldChg>
    </pc:docChg>
  </pc:docChgLst>
  <pc:docChgLst>
    <pc:chgData name="Huang, Hannah" userId="S::huangh@ufl.edu::b4b7a80f-b6f4-47b9-96a3-2fa80a764b1e" providerId="AD" clId="Web-{6F280D1C-3126-5CE8-1AB8-829D478AE669}"/>
    <pc:docChg chg="modSld sldOrd">
      <pc:chgData name="Huang, Hannah" userId="S::huangh@ufl.edu::b4b7a80f-b6f4-47b9-96a3-2fa80a764b1e" providerId="AD" clId="Web-{6F280D1C-3126-5CE8-1AB8-829D478AE669}" dt="2024-04-25T17:58:44.282" v="210" actId="20577"/>
      <pc:docMkLst>
        <pc:docMk/>
      </pc:docMkLst>
      <pc:sldChg chg="modSp ord">
        <pc:chgData name="Huang, Hannah" userId="S::huangh@ufl.edu::b4b7a80f-b6f4-47b9-96a3-2fa80a764b1e" providerId="AD" clId="Web-{6F280D1C-3126-5CE8-1AB8-829D478AE669}" dt="2024-04-25T17:58:44.282" v="210" actId="20577"/>
        <pc:sldMkLst>
          <pc:docMk/>
          <pc:sldMk cId="2482106196" sldId="283"/>
        </pc:sldMkLst>
      </pc:sldChg>
    </pc:docChg>
  </pc:docChgLst>
  <pc:docChgLst>
    <pc:chgData name="Huang, Hannah" userId="S::huangh@ufl.edu::b4b7a80f-b6f4-47b9-96a3-2fa80a764b1e" providerId="AD" clId="Web-{063CB345-BA6A-4457-B61E-F1A0E67532B0}"/>
    <pc:docChg chg="mod addSld modSld sldOrd modMainMaster">
      <pc:chgData name="Huang, Hannah" userId="S::huangh@ufl.edu::b4b7a80f-b6f4-47b9-96a3-2fa80a764b1e" providerId="AD" clId="Web-{063CB345-BA6A-4457-B61E-F1A0E67532B0}" dt="2023-12-19T03:35:35.986" v="134" actId="20577"/>
      <pc:docMkLst>
        <pc:docMk/>
      </pc:docMkLst>
      <pc:sldChg chg="modSp new">
        <pc:chgData name="Huang, Hannah" userId="S::huangh@ufl.edu::b4b7a80f-b6f4-47b9-96a3-2fa80a764b1e" providerId="AD" clId="Web-{063CB345-BA6A-4457-B61E-F1A0E67532B0}" dt="2023-12-19T03:21:23.972" v="22" actId="20577"/>
        <pc:sldMkLst>
          <pc:docMk/>
          <pc:sldMk cId="2180671377" sldId="256"/>
        </pc:sldMkLst>
      </pc:sldChg>
      <pc:sldChg chg="addSp delSp modSp new ord">
        <pc:chgData name="Huang, Hannah" userId="S::huangh@ufl.edu::b4b7a80f-b6f4-47b9-96a3-2fa80a764b1e" providerId="AD" clId="Web-{063CB345-BA6A-4457-B61E-F1A0E67532B0}" dt="2023-12-19T03:30:33.615" v="80"/>
        <pc:sldMkLst>
          <pc:docMk/>
          <pc:sldMk cId="2625926203" sldId="257"/>
        </pc:sldMkLst>
      </pc:sldChg>
      <pc:sldChg chg="addSp modSp add replId">
        <pc:chgData name="Huang, Hannah" userId="S::huangh@ufl.edu::b4b7a80f-b6f4-47b9-96a3-2fa80a764b1e" providerId="AD" clId="Web-{063CB345-BA6A-4457-B61E-F1A0E67532B0}" dt="2023-12-19T03:34:36.703" v="103" actId="20577"/>
        <pc:sldMkLst>
          <pc:docMk/>
          <pc:sldMk cId="3600944417" sldId="258"/>
        </pc:sldMkLst>
      </pc:sldChg>
      <pc:sldChg chg="addSp modSp add replId">
        <pc:chgData name="Huang, Hannah" userId="S::huangh@ufl.edu::b4b7a80f-b6f4-47b9-96a3-2fa80a764b1e" providerId="AD" clId="Web-{063CB345-BA6A-4457-B61E-F1A0E67532B0}" dt="2023-12-19T03:34:51.281" v="111" actId="20577"/>
        <pc:sldMkLst>
          <pc:docMk/>
          <pc:sldMk cId="2609414316" sldId="259"/>
        </pc:sldMkLst>
      </pc:sldChg>
      <pc:sldChg chg="addSp modSp add replId">
        <pc:chgData name="Huang, Hannah" userId="S::huangh@ufl.edu::b4b7a80f-b6f4-47b9-96a3-2fa80a764b1e" providerId="AD" clId="Web-{063CB345-BA6A-4457-B61E-F1A0E67532B0}" dt="2023-12-19T03:35:08.313" v="122" actId="20577"/>
        <pc:sldMkLst>
          <pc:docMk/>
          <pc:sldMk cId="1494628256" sldId="260"/>
        </pc:sldMkLst>
      </pc:sldChg>
      <pc:sldChg chg="addSp modSp add replId">
        <pc:chgData name="Huang, Hannah" userId="S::huangh@ufl.edu::b4b7a80f-b6f4-47b9-96a3-2fa80a764b1e" providerId="AD" clId="Web-{063CB345-BA6A-4457-B61E-F1A0E67532B0}" dt="2023-12-19T03:33:39.169" v="95" actId="20577"/>
        <pc:sldMkLst>
          <pc:docMk/>
          <pc:sldMk cId="808247278" sldId="261"/>
        </pc:sldMkLst>
      </pc:sldChg>
      <pc:sldChg chg="addSp delSp modSp add ord replId">
        <pc:chgData name="Huang, Hannah" userId="S::huangh@ufl.edu::b4b7a80f-b6f4-47b9-96a3-2fa80a764b1e" providerId="AD" clId="Web-{063CB345-BA6A-4457-B61E-F1A0E67532B0}" dt="2023-12-19T03:30:40.834" v="81"/>
        <pc:sldMkLst>
          <pc:docMk/>
          <pc:sldMk cId="2164201030" sldId="262"/>
        </pc:sldMkLst>
      </pc:sldChg>
      <pc:sldChg chg="addSp delSp modSp new">
        <pc:chgData name="Huang, Hannah" userId="S::huangh@ufl.edu::b4b7a80f-b6f4-47b9-96a3-2fa80a764b1e" providerId="AD" clId="Web-{063CB345-BA6A-4457-B61E-F1A0E67532B0}" dt="2023-12-19T03:30:54.085" v="82"/>
        <pc:sldMkLst>
          <pc:docMk/>
          <pc:sldMk cId="2299891594" sldId="263"/>
        </pc:sldMkLst>
      </pc:sldChg>
      <pc:sldChg chg="modSp new">
        <pc:chgData name="Huang, Hannah" userId="S::huangh@ufl.edu::b4b7a80f-b6f4-47b9-96a3-2fa80a764b1e" providerId="AD" clId="Web-{063CB345-BA6A-4457-B61E-F1A0E67532B0}" dt="2023-12-19T03:35:30.783" v="126" actId="20577"/>
        <pc:sldMkLst>
          <pc:docMk/>
          <pc:sldMk cId="2876093697" sldId="264"/>
        </pc:sldMkLst>
      </pc:sldChg>
      <pc:sldChg chg="modSp new ord">
        <pc:chgData name="Huang, Hannah" userId="S::huangh@ufl.edu::b4b7a80f-b6f4-47b9-96a3-2fa80a764b1e" providerId="AD" clId="Web-{063CB345-BA6A-4457-B61E-F1A0E67532B0}" dt="2023-12-19T03:35:35.986" v="134" actId="20577"/>
        <pc:sldMkLst>
          <pc:docMk/>
          <pc:sldMk cId="1221096998" sldId="265"/>
        </pc:sldMkLst>
      </pc:sldChg>
      <pc:sldMasterChg chg="mod modSldLayout">
        <pc:chgData name="Huang, Hannah" userId="S::huangh@ufl.edu::b4b7a80f-b6f4-47b9-96a3-2fa80a764b1e" providerId="AD" clId="Web-{063CB345-BA6A-4457-B61E-F1A0E67532B0}" dt="2023-12-19T03:30:04.818" v="78"/>
        <pc:sldMasterMkLst>
          <pc:docMk/>
          <pc:sldMasterMk cId="2460954070" sldId="2147483660"/>
        </pc:sldMasterMkLst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Dolling,Evan S" userId="e5a2eaf4-612a-4162-b594-1bcee737586a" providerId="ADAL" clId="{7F71C3AF-78C2-B749-AE3B-B2D301D1B7E0}"/>
    <pc:docChg chg="undo custSel modSld">
      <pc:chgData name="Dolling,Evan S" userId="e5a2eaf4-612a-4162-b594-1bcee737586a" providerId="ADAL" clId="{7F71C3AF-78C2-B749-AE3B-B2D301D1B7E0}" dt="2024-01-05T19:46:26.586" v="1091" actId="27636"/>
      <pc:docMkLst>
        <pc:docMk/>
      </pc:docMkLst>
      <pc:sldChg chg="modSp mod">
        <pc:chgData name="Dolling,Evan S" userId="e5a2eaf4-612a-4162-b594-1bcee737586a" providerId="ADAL" clId="{7F71C3AF-78C2-B749-AE3B-B2D301D1B7E0}" dt="2024-01-05T19:34:09.828" v="29" actId="20577"/>
        <pc:sldMkLst>
          <pc:docMk/>
          <pc:sldMk cId="2625926203" sldId="257"/>
        </pc:sldMkLst>
      </pc:sldChg>
      <pc:sldChg chg="modSp mod">
        <pc:chgData name="Dolling,Evan S" userId="e5a2eaf4-612a-4162-b594-1bcee737586a" providerId="ADAL" clId="{7F71C3AF-78C2-B749-AE3B-B2D301D1B7E0}" dt="2024-01-05T19:34:24.137" v="44" actId="20577"/>
        <pc:sldMkLst>
          <pc:docMk/>
          <pc:sldMk cId="3600944417" sldId="258"/>
        </pc:sldMkLst>
      </pc:sldChg>
      <pc:sldChg chg="modSp mod">
        <pc:chgData name="Dolling,Evan S" userId="e5a2eaf4-612a-4162-b594-1bcee737586a" providerId="ADAL" clId="{7F71C3AF-78C2-B749-AE3B-B2D301D1B7E0}" dt="2024-01-05T19:38:16.718" v="262" actId="20577"/>
        <pc:sldMkLst>
          <pc:docMk/>
          <pc:sldMk cId="2609414316" sldId="259"/>
        </pc:sldMkLst>
      </pc:sldChg>
      <pc:sldChg chg="modSp mod">
        <pc:chgData name="Dolling,Evan S" userId="e5a2eaf4-612a-4162-b594-1bcee737586a" providerId="ADAL" clId="{7F71C3AF-78C2-B749-AE3B-B2D301D1B7E0}" dt="2024-01-05T19:41:04.206" v="462" actId="1076"/>
        <pc:sldMkLst>
          <pc:docMk/>
          <pc:sldMk cId="1494628256" sldId="260"/>
        </pc:sldMkLst>
      </pc:sldChg>
      <pc:sldChg chg="modSp mod">
        <pc:chgData name="Dolling,Evan S" userId="e5a2eaf4-612a-4162-b594-1bcee737586a" providerId="ADAL" clId="{7F71C3AF-78C2-B749-AE3B-B2D301D1B7E0}" dt="2024-01-05T19:46:26.586" v="1091" actId="27636"/>
        <pc:sldMkLst>
          <pc:docMk/>
          <pc:sldMk cId="1502427875" sldId="266"/>
        </pc:sldMkLst>
      </pc:sldChg>
      <pc:sldChg chg="modSp mod">
        <pc:chgData name="Dolling,Evan S" userId="e5a2eaf4-612a-4162-b594-1bcee737586a" providerId="ADAL" clId="{7F71C3AF-78C2-B749-AE3B-B2D301D1B7E0}" dt="2024-01-05T19:36:06.992" v="169" actId="20577"/>
        <pc:sldMkLst>
          <pc:docMk/>
          <pc:sldMk cId="16846611" sldId="270"/>
        </pc:sldMkLst>
      </pc:sldChg>
    </pc:docChg>
  </pc:docChgLst>
  <pc:docChgLst>
    <pc:chgData name="Huang, Hannah" userId="S::huangh@ufl.edu::b4b7a80f-b6f4-47b9-96a3-2fa80a764b1e" providerId="AD" clId="Web-{D661D373-6BCF-BF65-031A-F356EE10B24C}"/>
    <pc:docChg chg="addSld modSld">
      <pc:chgData name="Huang, Hannah" userId="S::huangh@ufl.edu::b4b7a80f-b6f4-47b9-96a3-2fa80a764b1e" providerId="AD" clId="Web-{D661D373-6BCF-BF65-031A-F356EE10B24C}" dt="2024-04-17T20:17:31.262" v="21" actId="20577"/>
      <pc:docMkLst>
        <pc:docMk/>
      </pc:docMkLst>
      <pc:sldChg chg="modSp add replId">
        <pc:chgData name="Huang, Hannah" userId="S::huangh@ufl.edu::b4b7a80f-b6f4-47b9-96a3-2fa80a764b1e" providerId="AD" clId="Web-{D661D373-6BCF-BF65-031A-F356EE10B24C}" dt="2024-04-17T20:17:31.262" v="21" actId="20577"/>
        <pc:sldMkLst>
          <pc:docMk/>
          <pc:sldMk cId="1011616379" sldId="271"/>
        </pc:sldMkLst>
      </pc:sldChg>
      <pc:sldChg chg="add replId">
        <pc:chgData name="Huang, Hannah" userId="S::huangh@ufl.edu::b4b7a80f-b6f4-47b9-96a3-2fa80a764b1e" providerId="AD" clId="Web-{D661D373-6BCF-BF65-031A-F356EE10B24C}" dt="2024-04-17T20:13:07.005" v="1"/>
        <pc:sldMkLst>
          <pc:docMk/>
          <pc:sldMk cId="656925143" sldId="272"/>
        </pc:sldMkLst>
      </pc:sldChg>
      <pc:sldChg chg="add replId">
        <pc:chgData name="Huang, Hannah" userId="S::huangh@ufl.edu::b4b7a80f-b6f4-47b9-96a3-2fa80a764b1e" providerId="AD" clId="Web-{D661D373-6BCF-BF65-031A-F356EE10B24C}" dt="2024-04-17T20:13:12.692" v="2"/>
        <pc:sldMkLst>
          <pc:docMk/>
          <pc:sldMk cId="2121274719" sldId="273"/>
        </pc:sldMkLst>
      </pc:sldChg>
      <pc:sldChg chg="add replId">
        <pc:chgData name="Huang, Hannah" userId="S::huangh@ufl.edu::b4b7a80f-b6f4-47b9-96a3-2fa80a764b1e" providerId="AD" clId="Web-{D661D373-6BCF-BF65-031A-F356EE10B24C}" dt="2024-04-17T20:13:16.349" v="3"/>
        <pc:sldMkLst>
          <pc:docMk/>
          <pc:sldMk cId="3731841378" sldId="274"/>
        </pc:sldMkLst>
      </pc:sldChg>
    </pc:docChg>
  </pc:docChgLst>
  <pc:docChgLst>
    <pc:chgData name="Huang, Hannah" userId="b4b7a80f-b6f4-47b9-96a3-2fa80a764b1e" providerId="ADAL" clId="{A8131F06-D1F7-4FBE-892F-986F15627FA6}"/>
    <pc:docChg chg="undo redo custSel addSld delSld modSld">
      <pc:chgData name="Huang, Hannah" userId="b4b7a80f-b6f4-47b9-96a3-2fa80a764b1e" providerId="ADAL" clId="{A8131F06-D1F7-4FBE-892F-986F15627FA6}" dt="2024-05-13T04:35:59.773" v="1064" actId="20577"/>
      <pc:docMkLst>
        <pc:docMk/>
      </pc:docMkLst>
      <pc:sldChg chg="modSp mod">
        <pc:chgData name="Huang, Hannah" userId="b4b7a80f-b6f4-47b9-96a3-2fa80a764b1e" providerId="ADAL" clId="{A8131F06-D1F7-4FBE-892F-986F15627FA6}" dt="2024-05-02T17:24:28.801" v="1" actId="2165"/>
        <pc:sldMkLst>
          <pc:docMk/>
          <pc:sldMk cId="16846611" sldId="270"/>
        </pc:sldMkLst>
      </pc:sldChg>
      <pc:sldChg chg="modSp mod">
        <pc:chgData name="Huang, Hannah" userId="b4b7a80f-b6f4-47b9-96a3-2fa80a764b1e" providerId="ADAL" clId="{A8131F06-D1F7-4FBE-892F-986F15627FA6}" dt="2024-05-13T04:19:20.158" v="622" actId="404"/>
        <pc:sldMkLst>
          <pc:docMk/>
          <pc:sldMk cId="656925143" sldId="272"/>
        </pc:sldMkLst>
      </pc:sldChg>
      <pc:sldChg chg="modSp mod">
        <pc:chgData name="Huang, Hannah" userId="b4b7a80f-b6f4-47b9-96a3-2fa80a764b1e" providerId="ADAL" clId="{A8131F06-D1F7-4FBE-892F-986F15627FA6}" dt="2024-05-02T19:07:32.163" v="82" actId="20577"/>
        <pc:sldMkLst>
          <pc:docMk/>
          <pc:sldMk cId="4059242647" sldId="275"/>
        </pc:sldMkLst>
      </pc:sldChg>
      <pc:sldChg chg="modSp mod">
        <pc:chgData name="Huang, Hannah" userId="b4b7a80f-b6f4-47b9-96a3-2fa80a764b1e" providerId="ADAL" clId="{A8131F06-D1F7-4FBE-892F-986F15627FA6}" dt="2024-05-10T17:16:35.168" v="486" actId="404"/>
        <pc:sldMkLst>
          <pc:docMk/>
          <pc:sldMk cId="3231895422" sldId="276"/>
        </pc:sldMkLst>
      </pc:sldChg>
      <pc:sldChg chg="delSp modSp del mod">
        <pc:chgData name="Huang, Hannah" userId="b4b7a80f-b6f4-47b9-96a3-2fa80a764b1e" providerId="ADAL" clId="{A8131F06-D1F7-4FBE-892F-986F15627FA6}" dt="2024-05-13T03:56:57.958" v="620" actId="2696"/>
        <pc:sldMkLst>
          <pc:docMk/>
          <pc:sldMk cId="236766492" sldId="277"/>
        </pc:sldMkLst>
      </pc:sldChg>
      <pc:sldChg chg="del">
        <pc:chgData name="Huang, Hannah" userId="b4b7a80f-b6f4-47b9-96a3-2fa80a764b1e" providerId="ADAL" clId="{A8131F06-D1F7-4FBE-892F-986F15627FA6}" dt="2024-05-13T03:54:45.410" v="575" actId="2696"/>
        <pc:sldMkLst>
          <pc:docMk/>
          <pc:sldMk cId="2906928238" sldId="278"/>
        </pc:sldMkLst>
      </pc:sldChg>
      <pc:sldChg chg="modSp mod">
        <pc:chgData name="Huang, Hannah" userId="b4b7a80f-b6f4-47b9-96a3-2fa80a764b1e" providerId="ADAL" clId="{A8131F06-D1F7-4FBE-892F-986F15627FA6}" dt="2024-05-10T17:16:16.001" v="485" actId="403"/>
        <pc:sldMkLst>
          <pc:docMk/>
          <pc:sldMk cId="3400443929" sldId="279"/>
        </pc:sldMkLst>
      </pc:sldChg>
      <pc:sldChg chg="modSp mod">
        <pc:chgData name="Huang, Hannah" userId="b4b7a80f-b6f4-47b9-96a3-2fa80a764b1e" providerId="ADAL" clId="{A8131F06-D1F7-4FBE-892F-986F15627FA6}" dt="2024-05-13T03:49:53.256" v="555" actId="27636"/>
        <pc:sldMkLst>
          <pc:docMk/>
          <pc:sldMk cId="3972523874" sldId="280"/>
        </pc:sldMkLst>
      </pc:sldChg>
      <pc:sldChg chg="modSp del mod">
        <pc:chgData name="Huang, Hannah" userId="b4b7a80f-b6f4-47b9-96a3-2fa80a764b1e" providerId="ADAL" clId="{A8131F06-D1F7-4FBE-892F-986F15627FA6}" dt="2024-05-13T04:34:56.918" v="995" actId="2696"/>
        <pc:sldMkLst>
          <pc:docMk/>
          <pc:sldMk cId="3926645142" sldId="281"/>
        </pc:sldMkLst>
      </pc:sldChg>
      <pc:sldChg chg="modSp mod">
        <pc:chgData name="Huang, Hannah" userId="b4b7a80f-b6f4-47b9-96a3-2fa80a764b1e" providerId="ADAL" clId="{A8131F06-D1F7-4FBE-892F-986F15627FA6}" dt="2024-05-10T17:19:47.487" v="508" actId="255"/>
        <pc:sldMkLst>
          <pc:docMk/>
          <pc:sldMk cId="3511508883" sldId="282"/>
        </pc:sldMkLst>
      </pc:sldChg>
      <pc:sldChg chg="addSp delSp modSp mod">
        <pc:chgData name="Huang, Hannah" userId="b4b7a80f-b6f4-47b9-96a3-2fa80a764b1e" providerId="ADAL" clId="{A8131F06-D1F7-4FBE-892F-986F15627FA6}" dt="2024-05-13T03:56:54.044" v="619" actId="20577"/>
        <pc:sldMkLst>
          <pc:docMk/>
          <pc:sldMk cId="417106814" sldId="284"/>
        </pc:sldMkLst>
      </pc:sldChg>
      <pc:sldChg chg="addSp delSp modSp new mod">
        <pc:chgData name="Huang, Hannah" userId="b4b7a80f-b6f4-47b9-96a3-2fa80a764b1e" providerId="ADAL" clId="{A8131F06-D1F7-4FBE-892F-986F15627FA6}" dt="2024-05-13T03:48:14.317" v="550" actId="1076"/>
        <pc:sldMkLst>
          <pc:docMk/>
          <pc:sldMk cId="2713111818" sldId="285"/>
        </pc:sldMkLst>
      </pc:sldChg>
      <pc:sldChg chg="new del">
        <pc:chgData name="Huang, Hannah" userId="b4b7a80f-b6f4-47b9-96a3-2fa80a764b1e" providerId="ADAL" clId="{A8131F06-D1F7-4FBE-892F-986F15627FA6}" dt="2024-05-10T16:50:41.457" v="232" actId="680"/>
        <pc:sldMkLst>
          <pc:docMk/>
          <pc:sldMk cId="3156764246" sldId="285"/>
        </pc:sldMkLst>
      </pc:sldChg>
      <pc:sldChg chg="modSp new del mod">
        <pc:chgData name="Huang, Hannah" userId="b4b7a80f-b6f4-47b9-96a3-2fa80a764b1e" providerId="ADAL" clId="{A8131F06-D1F7-4FBE-892F-986F15627FA6}" dt="2024-05-10T16:51:15.498" v="240" actId="680"/>
        <pc:sldMkLst>
          <pc:docMk/>
          <pc:sldMk cId="4185761137" sldId="285"/>
        </pc:sldMkLst>
      </pc:sldChg>
      <pc:sldChg chg="modSp del mod">
        <pc:chgData name="Huang, Hannah" userId="b4b7a80f-b6f4-47b9-96a3-2fa80a764b1e" providerId="ADAL" clId="{A8131F06-D1F7-4FBE-892F-986F15627FA6}" dt="2024-05-13T04:22:10.381" v="634" actId="2696"/>
        <pc:sldMkLst>
          <pc:docMk/>
          <pc:sldMk cId="3102119086" sldId="286"/>
        </pc:sldMkLst>
      </pc:sldChg>
      <pc:sldChg chg="new del">
        <pc:chgData name="Huang, Hannah" userId="b4b7a80f-b6f4-47b9-96a3-2fa80a764b1e" providerId="ADAL" clId="{A8131F06-D1F7-4FBE-892F-986F15627FA6}" dt="2024-05-13T03:48:20.874" v="551" actId="2696"/>
        <pc:sldMkLst>
          <pc:docMk/>
          <pc:sldMk cId="2137661391" sldId="287"/>
        </pc:sldMkLst>
      </pc:sldChg>
      <pc:sldChg chg="modSp new mod">
        <pc:chgData name="Huang, Hannah" userId="b4b7a80f-b6f4-47b9-96a3-2fa80a764b1e" providerId="ADAL" clId="{A8131F06-D1F7-4FBE-892F-986F15627FA6}" dt="2024-05-13T03:54:52.796" v="580" actId="20577"/>
        <pc:sldMkLst>
          <pc:docMk/>
          <pc:sldMk cId="2673840151" sldId="287"/>
        </pc:sldMkLst>
      </pc:sldChg>
      <pc:sldChg chg="add">
        <pc:chgData name="Huang, Hannah" userId="b4b7a80f-b6f4-47b9-96a3-2fa80a764b1e" providerId="ADAL" clId="{A8131F06-D1F7-4FBE-892F-986F15627FA6}" dt="2024-05-13T03:55:21.906" v="581" actId="2890"/>
        <pc:sldMkLst>
          <pc:docMk/>
          <pc:sldMk cId="2302192959" sldId="288"/>
        </pc:sldMkLst>
      </pc:sldChg>
      <pc:sldChg chg="modSp add del mod">
        <pc:chgData name="Huang, Hannah" userId="b4b7a80f-b6f4-47b9-96a3-2fa80a764b1e" providerId="ADAL" clId="{A8131F06-D1F7-4FBE-892F-986F15627FA6}" dt="2024-05-13T04:24:08.076" v="669" actId="2696"/>
        <pc:sldMkLst>
          <pc:docMk/>
          <pc:sldMk cId="918310870" sldId="289"/>
        </pc:sldMkLst>
      </pc:sldChg>
      <pc:sldChg chg="modSp add del mod">
        <pc:chgData name="Huang, Hannah" userId="b4b7a80f-b6f4-47b9-96a3-2fa80a764b1e" providerId="ADAL" clId="{A8131F06-D1F7-4FBE-892F-986F15627FA6}" dt="2024-05-13T04:26:40.705" v="710" actId="2696"/>
        <pc:sldMkLst>
          <pc:docMk/>
          <pc:sldMk cId="515986196" sldId="290"/>
        </pc:sldMkLst>
      </pc:sldChg>
      <pc:sldChg chg="modSp add mod">
        <pc:chgData name="Huang, Hannah" userId="b4b7a80f-b6f4-47b9-96a3-2fa80a764b1e" providerId="ADAL" clId="{A8131F06-D1F7-4FBE-892F-986F15627FA6}" dt="2024-05-13T04:35:59.773" v="1064" actId="20577"/>
        <pc:sldMkLst>
          <pc:docMk/>
          <pc:sldMk cId="1247632795" sldId="291"/>
        </pc:sldMkLst>
      </pc:sldChg>
      <pc:sldChg chg="modSp add del mod">
        <pc:chgData name="Huang, Hannah" userId="b4b7a80f-b6f4-47b9-96a3-2fa80a764b1e" providerId="ADAL" clId="{A8131F06-D1F7-4FBE-892F-986F15627FA6}" dt="2024-05-13T04:25:22.183" v="691" actId="2890"/>
        <pc:sldMkLst>
          <pc:docMk/>
          <pc:sldMk cId="3683640778" sldId="291"/>
        </pc:sldMkLst>
      </pc:sldChg>
      <pc:sldChg chg="add">
        <pc:chgData name="Huang, Hannah" userId="b4b7a80f-b6f4-47b9-96a3-2fa80a764b1e" providerId="ADAL" clId="{A8131F06-D1F7-4FBE-892F-986F15627FA6}" dt="2024-05-13T04:32:42.131" v="736" actId="2890"/>
        <pc:sldMkLst>
          <pc:docMk/>
          <pc:sldMk cId="874850625" sldId="292"/>
        </pc:sldMkLst>
      </pc:sldChg>
    </pc:docChg>
  </pc:docChgLst>
  <pc:docChgLst>
    <pc:chgData name="Dolling,Evan S" userId="e5a2eaf4-612a-4162-b594-1bcee737586a" providerId="ADAL" clId="{B8152544-CEFE-1B41-91D8-E7AC09C40F06}"/>
    <pc:docChg chg="modSld">
      <pc:chgData name="Dolling,Evan S" userId="e5a2eaf4-612a-4162-b594-1bcee737586a" providerId="ADAL" clId="{B8152544-CEFE-1B41-91D8-E7AC09C40F06}" dt="2024-01-22T22:51:34.275" v="74" actId="20577"/>
      <pc:docMkLst>
        <pc:docMk/>
      </pc:docMkLst>
      <pc:sldChg chg="modSp mod">
        <pc:chgData name="Dolling,Evan S" userId="e5a2eaf4-612a-4162-b594-1bcee737586a" providerId="ADAL" clId="{B8152544-CEFE-1B41-91D8-E7AC09C40F06}" dt="2024-01-22T22:50:26.649" v="58" actId="20577"/>
        <pc:sldMkLst>
          <pc:docMk/>
          <pc:sldMk cId="2625926203" sldId="257"/>
        </pc:sldMkLst>
      </pc:sldChg>
      <pc:sldChg chg="modSp mod">
        <pc:chgData name="Dolling,Evan S" userId="e5a2eaf4-612a-4162-b594-1bcee737586a" providerId="ADAL" clId="{B8152544-CEFE-1B41-91D8-E7AC09C40F06}" dt="2024-01-22T22:51:20.768" v="65" actId="20577"/>
        <pc:sldMkLst>
          <pc:docMk/>
          <pc:sldMk cId="1494628256" sldId="260"/>
        </pc:sldMkLst>
      </pc:sldChg>
      <pc:sldChg chg="modSp mod">
        <pc:chgData name="Dolling,Evan S" userId="e5a2eaf4-612a-4162-b594-1bcee737586a" providerId="ADAL" clId="{B8152544-CEFE-1B41-91D8-E7AC09C40F06}" dt="2024-01-22T22:51:34.275" v="74" actId="20577"/>
        <pc:sldMkLst>
          <pc:docMk/>
          <pc:sldMk cId="808247278" sldId="261"/>
        </pc:sldMkLst>
      </pc:sldChg>
    </pc:docChg>
  </pc:docChgLst>
  <pc:docChgLst>
    <pc:chgData name="Dolling,Evan S" userId="e5a2eaf4-612a-4162-b594-1bcee737586a" providerId="ADAL" clId="{BC8CECB4-B479-2042-B916-1D55942E0507}"/>
    <pc:docChg chg="custSel delSld modSld">
      <pc:chgData name="Dolling,Evan S" userId="e5a2eaf4-612a-4162-b594-1bcee737586a" providerId="ADAL" clId="{BC8CECB4-B479-2042-B916-1D55942E0507}" dt="2024-01-02T18:40:03.881" v="1453" actId="20577"/>
      <pc:docMkLst>
        <pc:docMk/>
      </pc:docMkLst>
      <pc:sldChg chg="modSp mod">
        <pc:chgData name="Dolling,Evan S" userId="e5a2eaf4-612a-4162-b594-1bcee737586a" providerId="ADAL" clId="{BC8CECB4-B479-2042-B916-1D55942E0507}" dt="2024-01-02T18:26:06.297" v="61" actId="313"/>
        <pc:sldMkLst>
          <pc:docMk/>
          <pc:sldMk cId="2180671377" sldId="256"/>
        </pc:sldMkLst>
      </pc:sldChg>
      <pc:sldChg chg="modSp mod">
        <pc:chgData name="Dolling,Evan S" userId="e5a2eaf4-612a-4162-b594-1bcee737586a" providerId="ADAL" clId="{BC8CECB4-B479-2042-B916-1D55942E0507}" dt="2024-01-02T18:25:23.699" v="50" actId="20577"/>
        <pc:sldMkLst>
          <pc:docMk/>
          <pc:sldMk cId="2625926203" sldId="257"/>
        </pc:sldMkLst>
      </pc:sldChg>
      <pc:sldChg chg="modSp mod">
        <pc:chgData name="Dolling,Evan S" userId="e5a2eaf4-612a-4162-b594-1bcee737586a" providerId="ADAL" clId="{BC8CECB4-B479-2042-B916-1D55942E0507}" dt="2024-01-02T18:36:49.245" v="1168" actId="20577"/>
        <pc:sldMkLst>
          <pc:docMk/>
          <pc:sldMk cId="3600944417" sldId="258"/>
        </pc:sldMkLst>
      </pc:sldChg>
      <pc:sldChg chg="modSp mod">
        <pc:chgData name="Dolling,Evan S" userId="e5a2eaf4-612a-4162-b594-1bcee737586a" providerId="ADAL" clId="{BC8CECB4-B479-2042-B916-1D55942E0507}" dt="2024-01-02T18:38:22.897" v="1295" actId="20577"/>
        <pc:sldMkLst>
          <pc:docMk/>
          <pc:sldMk cId="2609414316" sldId="259"/>
        </pc:sldMkLst>
      </pc:sldChg>
      <pc:sldChg chg="del">
        <pc:chgData name="Dolling,Evan S" userId="e5a2eaf4-612a-4162-b594-1bcee737586a" providerId="ADAL" clId="{BC8CECB4-B479-2042-B916-1D55942E0507}" dt="2024-01-02T18:39:22.694" v="1379" actId="2696"/>
        <pc:sldMkLst>
          <pc:docMk/>
          <pc:sldMk cId="2385826193" sldId="267"/>
        </pc:sldMkLst>
      </pc:sldChg>
      <pc:sldChg chg="modSp del mod">
        <pc:chgData name="Dolling,Evan S" userId="e5a2eaf4-612a-4162-b594-1bcee737586a" providerId="ADAL" clId="{BC8CECB4-B479-2042-B916-1D55942E0507}" dt="2024-01-02T18:32:09.599" v="662" actId="2696"/>
        <pc:sldMkLst>
          <pc:docMk/>
          <pc:sldMk cId="3935937329" sldId="271"/>
        </pc:sldMkLst>
      </pc:sldChg>
    </pc:docChg>
  </pc:docChgLst>
  <pc:docChgLst>
    <pc:chgData name="Huang, Hannah" userId="S::huangh@ufl.edu::b4b7a80f-b6f4-47b9-96a3-2fa80a764b1e" providerId="AD" clId="Web-{48F127B8-F62D-5EE4-6F6B-5FB65A17206F}"/>
    <pc:docChg chg="addSld modSld">
      <pc:chgData name="Huang, Hannah" userId="S::huangh@ufl.edu::b4b7a80f-b6f4-47b9-96a3-2fa80a764b1e" providerId="AD" clId="Web-{48F127B8-F62D-5EE4-6F6B-5FB65A17206F}" dt="2024-04-23T17:59:09.176" v="23" actId="20577"/>
      <pc:docMkLst>
        <pc:docMk/>
      </pc:docMkLst>
      <pc:sldChg chg="modSp add replId">
        <pc:chgData name="Huang, Hannah" userId="S::huangh@ufl.edu::b4b7a80f-b6f4-47b9-96a3-2fa80a764b1e" providerId="AD" clId="Web-{48F127B8-F62D-5EE4-6F6B-5FB65A17206F}" dt="2024-04-23T17:58:29.956" v="20" actId="20577"/>
        <pc:sldMkLst>
          <pc:docMk/>
          <pc:sldMk cId="4059242647" sldId="275"/>
        </pc:sldMkLst>
      </pc:sldChg>
      <pc:sldChg chg="modSp add replId">
        <pc:chgData name="Huang, Hannah" userId="S::huangh@ufl.edu::b4b7a80f-b6f4-47b9-96a3-2fa80a764b1e" providerId="AD" clId="Web-{48F127B8-F62D-5EE4-6F6B-5FB65A17206F}" dt="2024-04-23T17:59:09.176" v="23" actId="20577"/>
        <pc:sldMkLst>
          <pc:docMk/>
          <pc:sldMk cId="3231895422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0860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5479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714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8601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3462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00200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8087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44607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5621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139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9863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88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ieeeauthorcenter.ieee.org/wp-content/uploads/sites/7/IEEE_Reference_Guide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88AB6-CEEE-2E24-1679-B7FF10CF0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Presentation Guidelines and Reminders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3545B7-EB1A-6AD8-E332-D43AE6FC2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CCDD69-BC35-4DAF-774B-9DAB9697DA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13" r="31786"/>
          <a:stretch/>
        </p:blipFill>
        <p:spPr>
          <a:xfrm rot="5400000">
            <a:off x="8031169" y="2697166"/>
            <a:ext cx="4267198" cy="40544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35A44A-10E4-7F40-2244-769D0E1A5B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28" r="31771"/>
          <a:stretch/>
        </p:blipFill>
        <p:spPr>
          <a:xfrm rot="5400000">
            <a:off x="-106369" y="2697166"/>
            <a:ext cx="4267199" cy="40544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69E657-AB6A-C224-FCFC-6626BDDA1B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99" r="31791"/>
          <a:stretch/>
        </p:blipFill>
        <p:spPr>
          <a:xfrm rot="5400000">
            <a:off x="3962071" y="2697497"/>
            <a:ext cx="4267858" cy="40544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998083-EA0F-3672-42D3-88B5CD91489B}"/>
              </a:ext>
            </a:extLst>
          </p:cNvPr>
          <p:cNvSpPr txBox="1"/>
          <p:nvPr/>
        </p:nvSpPr>
        <p:spPr>
          <a:xfrm>
            <a:off x="767977" y="2390744"/>
            <a:ext cx="2947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FOR YOUR PRESENTATION: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5A6A13-D9F6-67A4-4747-B484C4EB86AB}"/>
              </a:ext>
            </a:extLst>
          </p:cNvPr>
          <p:cNvSpPr txBox="1"/>
          <p:nvPr/>
        </p:nvSpPr>
        <p:spPr>
          <a:xfrm>
            <a:off x="5311234" y="2390744"/>
            <a:ext cx="1831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REMEMBER TO: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ACF3E1-09EF-59B5-99B6-24BE40DA212F}"/>
              </a:ext>
            </a:extLst>
          </p:cNvPr>
          <p:cNvSpPr txBox="1"/>
          <p:nvPr/>
        </p:nvSpPr>
        <p:spPr>
          <a:xfrm>
            <a:off x="9380002" y="2390744"/>
            <a:ext cx="2044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FOR YOUR VIDEO: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48264E-F19B-7436-9374-0A6DCBE719D9}"/>
              </a:ext>
            </a:extLst>
          </p:cNvPr>
          <p:cNvSpPr txBox="1"/>
          <p:nvPr/>
        </p:nvSpPr>
        <p:spPr>
          <a:xfrm>
            <a:off x="838200" y="1685926"/>
            <a:ext cx="91747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Use this outline to create presentation slides for your smart energy management system design.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111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7F854-EC5C-B003-E6DC-13BDF3D92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Presentation Title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1CBDC6-2F2D-CD49-B90B-42185A6490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Team Name</a:t>
            </a:r>
          </a:p>
          <a:p>
            <a:r>
              <a:rPr lang="en-US" dirty="0">
                <a:cs typeface="Calibri"/>
              </a:rPr>
              <a:t>Team Members’ Names</a:t>
            </a:r>
          </a:p>
          <a:p>
            <a:r>
              <a:rPr lang="en-US" dirty="0">
                <a:cs typeface="Calibri"/>
              </a:rPr>
              <a:t>School</a:t>
            </a:r>
          </a:p>
        </p:txBody>
      </p:sp>
    </p:spTree>
    <p:extLst>
      <p:ext uri="{BB962C8B-B14F-4D97-AF65-F5344CB8AC3E}">
        <p14:creationId xmlns:p14="http://schemas.microsoft.com/office/powerpoint/2010/main" val="2180671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1AF8D-2A2E-D4FF-B8CB-7CE669655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49217-A704-7519-8E51-6A0CDC80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Introduction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DE886-ADA4-8A29-422C-24F80A07B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ea typeface="+mn-lt"/>
                <a:cs typeface="+mn-lt"/>
              </a:rPr>
              <a:t>Introduce the purpose of the design project and explain your main design goals.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2B638-1A55-DE29-421D-0064D881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00443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1AF8D-2A2E-D4FF-B8CB-7CE669655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49217-A704-7519-8E51-6A0CDC80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Introduction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DE886-ADA4-8A29-422C-24F80A07B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ea typeface="+mn-lt"/>
                <a:cs typeface="+mn-lt"/>
              </a:rPr>
              <a:t>Give the audience an overview of the steps you will be presenting that helped you create your design.</a:t>
            </a:r>
          </a:p>
          <a:p>
            <a:r>
              <a:rPr lang="en-US" sz="3200">
                <a:cs typeface="Calibri"/>
              </a:rPr>
              <a:t>Use bullet points or images to summarize different parts of the whole presentation.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2B638-1A55-DE29-421D-0064D881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31895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1AF8D-2A2E-D4FF-B8CB-7CE669655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49217-A704-7519-8E51-6A0CDC80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Introduction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DE886-ADA4-8A29-422C-24F80A07B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sz="3200" dirty="0">
                <a:ea typeface="Calibri" panose="020F0502020204030204"/>
                <a:cs typeface="Calibri"/>
              </a:rPr>
              <a:t>Provide Introduction</a:t>
            </a:r>
            <a:endParaRPr lang="en-US" dirty="0"/>
          </a:p>
          <a:p>
            <a:pPr lvl="1"/>
            <a:r>
              <a:rPr lang="en-US" sz="2800" dirty="0">
                <a:ea typeface="Calibri" panose="020F0502020204030204"/>
                <a:cs typeface="Calibri"/>
              </a:rPr>
              <a:t>Purpose and Goals</a:t>
            </a:r>
          </a:p>
          <a:p>
            <a:pPr lvl="1"/>
            <a:r>
              <a:rPr lang="en-US" sz="2800" dirty="0">
                <a:ea typeface="Calibri" panose="020F0502020204030204"/>
                <a:cs typeface="Calibri"/>
              </a:rPr>
              <a:t>Presentation Overview</a:t>
            </a:r>
          </a:p>
          <a:p>
            <a:pPr marL="514350" indent="-514350">
              <a:buAutoNum type="arabicPeriod"/>
            </a:pPr>
            <a:r>
              <a:rPr lang="en-US" sz="3200" dirty="0">
                <a:ea typeface="Calibri" panose="020F0502020204030204"/>
                <a:cs typeface="Calibri"/>
              </a:rPr>
              <a:t>Explain Background</a:t>
            </a:r>
            <a:endParaRPr lang="en-US" dirty="0"/>
          </a:p>
          <a:p>
            <a:pPr lvl="1"/>
            <a:r>
              <a:rPr lang="en-US" sz="2800" dirty="0">
                <a:ea typeface="Calibri" panose="020F0502020204030204"/>
                <a:cs typeface="Calibri"/>
              </a:rPr>
              <a:t>Power Usage and Energy Consumption</a:t>
            </a:r>
          </a:p>
          <a:p>
            <a:pPr lvl="1"/>
            <a:r>
              <a:rPr lang="en-US" sz="2800" dirty="0">
                <a:ea typeface="Calibri" panose="020F0502020204030204"/>
                <a:cs typeface="Calibri"/>
              </a:rPr>
              <a:t>Power Optimization and Energy Management</a:t>
            </a:r>
          </a:p>
          <a:p>
            <a:pPr lvl="1"/>
            <a:r>
              <a:rPr lang="en-US" sz="2800" dirty="0">
                <a:ea typeface="Calibri" panose="020F0502020204030204"/>
                <a:cs typeface="Calibri"/>
              </a:rPr>
              <a:t>Artificial Intelligence</a:t>
            </a:r>
          </a:p>
          <a:p>
            <a:pPr marL="514350" indent="-514350">
              <a:buAutoNum type="arabicPeriod"/>
            </a:pPr>
            <a:r>
              <a:rPr lang="en-US" sz="3200" dirty="0">
                <a:ea typeface="Calibri" panose="020F0502020204030204"/>
                <a:cs typeface="Calibri"/>
              </a:rPr>
              <a:t>Discuss Home Devices</a:t>
            </a:r>
          </a:p>
          <a:p>
            <a:pPr lvl="1"/>
            <a:r>
              <a:rPr lang="en-US" sz="2800" dirty="0">
                <a:ea typeface="Calibri" panose="020F0502020204030204"/>
                <a:cs typeface="Calibri"/>
              </a:rPr>
              <a:t>Inventory</a:t>
            </a:r>
          </a:p>
          <a:p>
            <a:pPr lvl="1"/>
            <a:r>
              <a:rPr lang="en-US" sz="2800" dirty="0">
                <a:ea typeface="Calibri" panose="020F0502020204030204"/>
                <a:cs typeface="Calibri"/>
              </a:rPr>
              <a:t>Collected Data</a:t>
            </a:r>
          </a:p>
          <a:p>
            <a:pPr marL="514350" indent="-514350">
              <a:buAutoNum type="arabicPeriod"/>
            </a:pPr>
            <a:r>
              <a:rPr lang="en-US" sz="3200" dirty="0">
                <a:ea typeface="Calibri" panose="020F0502020204030204"/>
                <a:cs typeface="Calibri"/>
              </a:rPr>
              <a:t>Discuss Selected Scenario</a:t>
            </a:r>
          </a:p>
          <a:p>
            <a:pPr marL="514350" indent="-514350">
              <a:buAutoNum type="arabicPeriod"/>
            </a:pPr>
            <a:r>
              <a:rPr lang="en-US" sz="3200" dirty="0">
                <a:ea typeface="Calibri" panose="020F0502020204030204"/>
                <a:cs typeface="Calibri"/>
              </a:rPr>
              <a:t>Explain Scenario Conditions</a:t>
            </a:r>
          </a:p>
          <a:p>
            <a:pPr marL="514350" indent="-514350">
              <a:buAutoNum type="arabicPeriod"/>
            </a:pPr>
            <a:endParaRPr lang="en-US" sz="3200" dirty="0">
              <a:ea typeface="Calibri" panose="020F0502020204030204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2B638-1A55-DE29-421D-0064D881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2106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1AF8D-2A2E-D4FF-B8CB-7CE669655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49217-A704-7519-8E51-6A0CDC80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Power and Energy Use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DE886-ADA4-8A29-422C-24F80A07B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200" dirty="0">
                <a:ea typeface="+mn-lt"/>
                <a:cs typeface="+mn-lt"/>
              </a:rPr>
              <a:t>Provide</a:t>
            </a:r>
            <a:r>
              <a:rPr lang="en-US" sz="3200" dirty="0">
                <a:cs typeface="Calibri"/>
              </a:rPr>
              <a:t> any necessary vocabulary/background information.</a:t>
            </a:r>
          </a:p>
          <a:p>
            <a:r>
              <a:rPr lang="en-US" sz="3200" dirty="0">
                <a:cs typeface="Calibri"/>
              </a:rPr>
              <a:t>For example, you could explain how the following terms relate to your project by answering certain questions:</a:t>
            </a:r>
          </a:p>
          <a:p>
            <a:pPr lvl="1"/>
            <a:r>
              <a:rPr lang="en-US" dirty="0">
                <a:cs typeface="Calibri"/>
              </a:rPr>
              <a:t>Power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What is power?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What are power monitors?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>
                <a:cs typeface="Calibri"/>
              </a:rPr>
              <a:t>Energy Use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What is energy?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How much energy does the typical Florida resident use in a month?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How much does that cost?</a:t>
            </a:r>
          </a:p>
          <a:p>
            <a:pPr marL="228600" lvl="2">
              <a:spcBef>
                <a:spcPts val="1000"/>
              </a:spcBef>
            </a:pPr>
            <a:r>
              <a:rPr lang="en-US" sz="3200" dirty="0">
                <a:ea typeface="+mn-lt"/>
                <a:cs typeface="+mn-lt"/>
              </a:rPr>
              <a:t>Use images to demonstrate different concepts!</a:t>
            </a:r>
          </a:p>
          <a:p>
            <a:pPr lvl="2"/>
            <a:endParaRPr lang="en-US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2B638-1A55-DE29-421D-0064D881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23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1AF8D-2A2E-D4FF-B8CB-7CE669655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49217-A704-7519-8E51-6A0CDC80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Power Optimization and </a:t>
            </a:r>
            <a:r>
              <a:rPr lang="en-US">
                <a:cs typeface="Calibri Light"/>
              </a:rPr>
              <a:t>Energy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DE886-ADA4-8A29-422C-24F80A07B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200" dirty="0">
                <a:ea typeface="+mn-lt"/>
                <a:cs typeface="+mn-lt"/>
              </a:rPr>
              <a:t>Provide any necessary vocabulary/background information.</a:t>
            </a:r>
          </a:p>
          <a:p>
            <a:r>
              <a:rPr lang="en-US" sz="3200" dirty="0">
                <a:ea typeface="+mn-lt"/>
                <a:cs typeface="+mn-lt"/>
              </a:rPr>
              <a:t>For example, you could explain how the following terms relate to your project by answering certain questions:</a:t>
            </a:r>
          </a:p>
          <a:p>
            <a:pPr lvl="1"/>
            <a:r>
              <a:rPr lang="en-US" dirty="0">
                <a:ea typeface="Calibri"/>
                <a:cs typeface="Calibri"/>
              </a:rPr>
              <a:t>Power Optimization</a:t>
            </a:r>
          </a:p>
          <a:p>
            <a:pPr lvl="2"/>
            <a:r>
              <a:rPr lang="en-US" dirty="0">
                <a:cs typeface="Calibri"/>
              </a:rPr>
              <a:t>What is power optimization?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How can you optimize power use in your home?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>
                <a:ea typeface="Calibri"/>
                <a:cs typeface="Calibri"/>
              </a:rPr>
              <a:t>Energy Management</a:t>
            </a:r>
          </a:p>
          <a:p>
            <a:pPr lvl="2"/>
            <a:r>
              <a:rPr lang="en-US" dirty="0">
                <a:cs typeface="Calibri"/>
              </a:rPr>
              <a:t>What is energy management?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What are some ways that energy can be managed?</a:t>
            </a:r>
          </a:p>
          <a:p>
            <a:pPr lvl="2"/>
            <a:r>
              <a:rPr lang="en-US" dirty="0">
                <a:ea typeface="Calibri"/>
                <a:cs typeface="Calibri"/>
              </a:rPr>
              <a:t>What are some examples of smart devices?</a:t>
            </a:r>
          </a:p>
          <a:p>
            <a:pPr marL="228600" lvl="3">
              <a:spcBef>
                <a:spcPts val="1000"/>
              </a:spcBef>
            </a:pPr>
            <a:r>
              <a:rPr lang="en-US" sz="3200" dirty="0">
                <a:ea typeface="+mn-lt"/>
                <a:cs typeface="+mn-lt"/>
              </a:rPr>
              <a:t>Use images to demonstrate different concepts!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2B638-1A55-DE29-421D-0064D881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47632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1AF8D-2A2E-D4FF-B8CB-7CE669655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49217-A704-7519-8E51-6A0CDC80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Artificial Intelligence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DE886-ADA4-8A29-422C-24F80A07B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ea typeface="+mn-lt"/>
                <a:cs typeface="+mn-lt"/>
              </a:rPr>
              <a:t>Provide any necessary vocabulary/background information.</a:t>
            </a:r>
          </a:p>
          <a:p>
            <a:r>
              <a:rPr lang="en-US" sz="3200" dirty="0">
                <a:ea typeface="+mn-lt"/>
                <a:cs typeface="+mn-lt"/>
              </a:rPr>
              <a:t>For example, you could explain how the following terms relate to your project by answering certain questions:</a:t>
            </a:r>
          </a:p>
          <a:p>
            <a:pPr lvl="1"/>
            <a:r>
              <a:rPr lang="en-US" dirty="0">
                <a:cs typeface="Calibri"/>
              </a:rPr>
              <a:t>Artificial Intelligence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What is the Internet of Things (IoT)?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Why would IoT be helpful when using AI for household power optimization?</a:t>
            </a:r>
            <a:endParaRPr lang="en-US" dirty="0">
              <a:ea typeface="Calibri"/>
              <a:cs typeface="Calibri"/>
            </a:endParaRPr>
          </a:p>
          <a:p>
            <a:pPr marL="228600" lvl="3">
              <a:spcBef>
                <a:spcPts val="1000"/>
              </a:spcBef>
            </a:pPr>
            <a:r>
              <a:rPr lang="en-US" sz="3200" dirty="0">
                <a:ea typeface="+mn-lt"/>
                <a:cs typeface="+mn-lt"/>
              </a:rPr>
              <a:t>Use images to demonstrate different concepts!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2B638-1A55-DE29-421D-0064D881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850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A696D-D91E-3867-B16C-187BAE487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2D67F-FD29-833F-5152-E51C15227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Home Device Inventory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CD299-3FB8-B7E8-4C63-CAD3A7B3C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cs typeface="Calibri"/>
              </a:rPr>
              <a:t>Provide a table and/or images that show the devices you chose.</a:t>
            </a:r>
          </a:p>
          <a:p>
            <a:r>
              <a:rPr lang="en-US" sz="3200">
                <a:cs typeface="Calibri"/>
              </a:rPr>
              <a:t>Discuss why you chose these devices.</a:t>
            </a:r>
            <a:endParaRPr lang="en-US" sz="3200"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cs typeface="Calibri"/>
            </a:endParaRPr>
          </a:p>
          <a:p>
            <a:pPr marL="0" indent="0">
              <a:buNone/>
            </a:pPr>
            <a:endParaRPr lang="en-US" sz="3200">
              <a:cs typeface="Calibri"/>
            </a:endParaRPr>
          </a:p>
          <a:p>
            <a:pPr marL="0" indent="0">
              <a:buNone/>
            </a:pPr>
            <a:endParaRPr lang="en-US" sz="3200">
              <a:cs typeface="Calibri"/>
            </a:endParaRPr>
          </a:p>
          <a:p>
            <a:pPr marL="0" indent="0">
              <a:buNone/>
            </a:pPr>
            <a:endParaRPr lang="en-US" sz="3200">
              <a:cs typeface="Calibri"/>
            </a:endParaRPr>
          </a:p>
          <a:p>
            <a:pPr marL="0" indent="0">
              <a:buNone/>
            </a:pPr>
            <a:endParaRPr lang="en-US" sz="3200">
              <a:cs typeface="Calibri"/>
            </a:endParaRPr>
          </a:p>
          <a:p>
            <a:pPr marL="0" indent="0" algn="ctr">
              <a:buNone/>
            </a:pPr>
            <a:endParaRPr lang="en-US" sz="12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89C82-3276-316F-6322-70EAC8F6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7</a:t>
            </a:r>
            <a:endParaRPr lang="en-US">
              <a:cs typeface="Calibri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52416F9-053A-C40F-536D-DC97A79F5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384735"/>
              </p:ext>
            </p:extLst>
          </p:nvPr>
        </p:nvGraphicFramePr>
        <p:xfrm>
          <a:off x="4559361" y="3429000"/>
          <a:ext cx="3073278" cy="2346960"/>
        </p:xfrm>
        <a:graphic>
          <a:graphicData uri="http://schemas.openxmlformats.org/drawingml/2006/table">
            <a:tbl>
              <a:tblPr/>
              <a:tblGrid>
                <a:gridCol w="3073278">
                  <a:extLst>
                    <a:ext uri="{9D8B030D-6E8A-4147-A177-3AD203B41FA5}">
                      <a16:colId xmlns:a16="http://schemas.microsoft.com/office/drawing/2014/main" val="93674662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highlight>
                            <a:srgbClr val="5B9BD5"/>
                          </a:highlight>
                          <a:latin typeface="Calibri" panose="020F0502020204030204" pitchFamily="34" charset="0"/>
                        </a:rPr>
                        <a:t>Table 1: Inventory of Home Devices </a:t>
                      </a:r>
                      <a:endParaRPr lang="en-US" sz="2000" b="1" i="0">
                        <a:solidFill>
                          <a:srgbClr val="FFFFFF"/>
                        </a:solidFill>
                        <a:effectLst/>
                        <a:highlight>
                          <a:srgbClr val="5B9BD5"/>
                        </a:highlight>
                      </a:endParaRPr>
                    </a:p>
                  </a:txBody>
                  <a:tcPr>
                    <a:lnL w="9525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3377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highlight>
                            <a:srgbClr val="DEEAF6"/>
                          </a:highlight>
                          <a:latin typeface="Calibri" panose="020F0502020204030204" pitchFamily="34" charset="0"/>
                        </a:rPr>
                        <a:t>Device Name </a:t>
                      </a:r>
                      <a:endParaRPr lang="en-US" b="1" i="0">
                        <a:effectLst/>
                        <a:highlight>
                          <a:srgbClr val="DEEAF6"/>
                        </a:highlight>
                      </a:endParaRPr>
                    </a:p>
                  </a:txBody>
                  <a:tcPr>
                    <a:lnL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6592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69991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highlight>
                            <a:srgbClr val="DEEAF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9549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4501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highlight>
                            <a:srgbClr val="DEEAF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3702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1910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highlight>
                            <a:srgbClr val="DEEAF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964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4867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6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A696D-D91E-3867-B16C-187BAE487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2D67F-FD29-833F-5152-E51C15227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Home Device Data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CD299-3FB8-B7E8-4C63-CAD3A7B3C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8140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cs typeface="Calibri"/>
              </a:rPr>
              <a:t>Insert the graph of your initial power schedule.</a:t>
            </a:r>
          </a:p>
          <a:p>
            <a:r>
              <a:rPr lang="en-US" sz="3200" dirty="0">
                <a:cs typeface="Calibri"/>
              </a:rPr>
              <a:t>Discuss how your different devices performed.</a:t>
            </a:r>
          </a:p>
          <a:p>
            <a:pPr lvl="1"/>
            <a:r>
              <a:rPr lang="en-US" sz="2000" dirty="0">
                <a:cs typeface="Calibri"/>
              </a:rPr>
              <a:t>Which of your devices operated most often?</a:t>
            </a:r>
          </a:p>
          <a:p>
            <a:pPr lvl="1"/>
            <a:r>
              <a:rPr lang="en-US" sz="2000" dirty="0">
                <a:cs typeface="Calibri"/>
              </a:rPr>
              <a:t>Which of your devices used the most power?</a:t>
            </a:r>
          </a:p>
          <a:p>
            <a:pPr lvl="1"/>
            <a:r>
              <a:rPr lang="en-US" sz="2000" dirty="0">
                <a:cs typeface="Calibri"/>
              </a:rPr>
              <a:t>When were most devices used and not used?</a:t>
            </a:r>
          </a:p>
          <a:p>
            <a:pPr lvl="1"/>
            <a:r>
              <a:rPr lang="en-US" sz="2000" dirty="0">
                <a:cs typeface="Calibri"/>
              </a:rPr>
              <a:t>How did different operating times contribute to your total power usage?</a:t>
            </a:r>
          </a:p>
          <a:p>
            <a:pPr lvl="1"/>
            <a:r>
              <a:rPr lang="en-US" sz="2000" dirty="0">
                <a:cs typeface="Calibri"/>
              </a:rPr>
              <a:t>Which of your devices consumed the most energy?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89C82-3276-316F-6322-70EAC8F6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8</a:t>
            </a:r>
            <a:endParaRPr lang="en-US"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064D0D-0A2B-5506-8D30-CBB20886D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5336" y="1825625"/>
            <a:ext cx="4572396" cy="37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25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7E188-2BA3-0534-114D-BC0FC7871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97DB-475B-5CB9-2880-F6B6B2E8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Selected Scenario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27ADB-8DCD-BB25-4644-C03D27EC5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ea typeface="+mn-lt"/>
                <a:cs typeface="+mn-lt"/>
              </a:rPr>
              <a:t>Discuss your selected scenario and why you chose it.</a:t>
            </a:r>
          </a:p>
          <a:p>
            <a:r>
              <a:rPr lang="en-US" sz="3200" dirty="0">
                <a:ea typeface="+mn-lt"/>
                <a:cs typeface="+mn-lt"/>
              </a:rPr>
              <a:t>Explain how the data you analyzed affected the new power schedule goals that you created for your specific scenario.</a:t>
            </a:r>
          </a:p>
          <a:p>
            <a:pPr lvl="1"/>
            <a:r>
              <a:rPr lang="en-US" dirty="0">
                <a:ea typeface="+mn-lt"/>
                <a:cs typeface="+mn-lt"/>
              </a:rPr>
              <a:t>How did you create changes in your power usage and energy consumption?</a:t>
            </a:r>
          </a:p>
          <a:p>
            <a:pPr lvl="1"/>
            <a:r>
              <a:rPr lang="en-US" dirty="0">
                <a:ea typeface="+mn-lt"/>
                <a:cs typeface="+mn-lt"/>
              </a:rPr>
              <a:t>Which devices did you need to change?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1A350-43A2-BB35-69B7-F36074E2F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9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9414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1EB14-87D9-C5AD-1FAA-C92647137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cs typeface="Calibri Light"/>
              </a:rPr>
              <a:t>Selected Scenario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DECD4-AFE1-7305-11FD-5AA2A7864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772026" cy="4351338"/>
          </a:xfrm>
        </p:spPr>
        <p:txBody>
          <a:bodyPr>
            <a:noAutofit/>
          </a:bodyPr>
          <a:lstStyle/>
          <a:p>
            <a:r>
              <a:rPr lang="en-US" sz="3200" dirty="0">
                <a:cs typeface="Calibri"/>
              </a:rPr>
              <a:t>Fill this slide with the graph of your new power schedule.</a:t>
            </a:r>
          </a:p>
          <a:p>
            <a:r>
              <a:rPr lang="en-US" sz="3200" dirty="0">
                <a:ea typeface="+mn-lt"/>
                <a:cs typeface="+mn-lt"/>
              </a:rPr>
              <a:t>Discuss how different parts of your initial graph changed.</a:t>
            </a:r>
          </a:p>
          <a:p>
            <a:r>
              <a:rPr lang="en-US" sz="3200" dirty="0">
                <a:ea typeface="+mn-lt"/>
                <a:cs typeface="+mn-lt"/>
              </a:rPr>
              <a:t>Discuss what the changes mean in relationship to your scenario.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BE844-31DF-044D-42C8-47B22B710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F2496D-0680-D0D5-126A-A56646147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501" y="1690688"/>
            <a:ext cx="5002306" cy="414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6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1EB14-87D9-C5AD-1FAA-C92647137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cs typeface="Calibri Light"/>
              </a:rPr>
              <a:t>Modeling Scenario Conditions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DECD4-AFE1-7305-11FD-5AA2A7864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88341" cy="4351338"/>
          </a:xfrm>
        </p:spPr>
        <p:txBody>
          <a:bodyPr/>
          <a:lstStyle/>
          <a:p>
            <a:r>
              <a:rPr lang="en-US" sz="3200">
                <a:ea typeface="+mn-lt"/>
                <a:cs typeface="+mn-lt"/>
              </a:rPr>
              <a:t>Replace this flow diagram model with your own.</a:t>
            </a:r>
          </a:p>
          <a:p>
            <a:r>
              <a:rPr lang="en-US" sz="3200">
                <a:ea typeface="+mn-lt"/>
                <a:cs typeface="+mn-lt"/>
              </a:rPr>
              <a:t>Discuss why you designed your flow diagram this way.</a:t>
            </a:r>
            <a:endParaRPr lang="en-US" sz="3200">
              <a:cs typeface="Calibri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BE844-31DF-044D-42C8-47B22B710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11</a:t>
            </a:r>
            <a:endParaRPr lang="en-US"/>
          </a:p>
        </p:txBody>
      </p:sp>
      <p:pic>
        <p:nvPicPr>
          <p:cNvPr id="6" name="Picture 5" descr="A diagram of a house&#10;&#10;AI-generated content may be incorrect.">
            <a:extLst>
              <a:ext uri="{FF2B5EF4-FFF2-40B4-BE49-F238E27FC236}">
                <a16:creationId xmlns:a16="http://schemas.microsoft.com/office/drawing/2014/main" id="{82EA4969-0125-6A38-CD5A-FF300A524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2037" y="1453548"/>
            <a:ext cx="7218405" cy="512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192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9FD9A-3F47-EDC4-4550-18CFAB262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Modeling Scenario Conditions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5CB5A-FE92-F8C9-0CA2-873D27E79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ea typeface="+mn-lt"/>
                <a:cs typeface="+mn-lt"/>
              </a:rPr>
              <a:t>Discuss the conditions you created for your smart energy management design.</a:t>
            </a:r>
          </a:p>
          <a:p>
            <a:pPr lvl="1"/>
            <a:r>
              <a:rPr lang="en-US" dirty="0">
                <a:ea typeface="+mn-lt"/>
                <a:cs typeface="+mn-lt"/>
              </a:rPr>
              <a:t>How do your conditions relate to the changes you achieved in your graph?</a:t>
            </a:r>
          </a:p>
          <a:p>
            <a:pPr lvl="1"/>
            <a:r>
              <a:rPr lang="en-US" dirty="0">
                <a:ea typeface="+mn-lt"/>
                <a:cs typeface="+mn-lt"/>
              </a:rPr>
              <a:t>How do these conditions help AI make sure your smart energy management system works during your scenario?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51411-5474-E697-8DBC-E773F0271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673840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3A947-E7C6-D8D7-7AFB-D02F9E832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87903-4348-E733-499E-FE93E4D26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References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2B5A6-5085-2A3A-FC2F-2A8BD7215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ea typeface="+mn-lt"/>
                <a:cs typeface="+mn-lt"/>
              </a:rPr>
              <a:t>Don’t forget to properly label and cite your tables, figures, and references, as outlined in the Executive Summary!</a:t>
            </a:r>
            <a:endParaRPr lang="en-US" sz="3200">
              <a:cs typeface="Calibri"/>
            </a:endParaRPr>
          </a:p>
          <a:p>
            <a:r>
              <a:rPr lang="en-US" sz="3200">
                <a:latin typeface="Calibri"/>
                <a:cs typeface="Arial"/>
              </a:rPr>
              <a:t>IEEE Citation Example:</a:t>
            </a:r>
            <a:endParaRPr lang="en-US" sz="3200"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n-US" sz="2000">
                <a:latin typeface="Calibri"/>
                <a:cs typeface="Calibri"/>
              </a:rPr>
              <a:t>[1] IEEE. </a:t>
            </a:r>
            <a:r>
              <a:rPr lang="en-US" sz="2000" i="1">
                <a:latin typeface="Calibri"/>
                <a:cs typeface="Calibri"/>
              </a:rPr>
              <a:t>IEEE Reference Guide, V 11.29.2023</a:t>
            </a:r>
            <a:r>
              <a:rPr lang="en-US" sz="2000">
                <a:latin typeface="Calibri"/>
                <a:cs typeface="Calibri"/>
              </a:rPr>
              <a:t>. (2023). [Online]. Available: </a:t>
            </a:r>
          </a:p>
          <a:p>
            <a:pPr marL="457200" lvl="1" indent="0">
              <a:buNone/>
            </a:pPr>
            <a:r>
              <a:rPr lang="en-US" sz="2000" u="sng">
                <a:latin typeface="Calibri"/>
                <a:cs typeface="Calibri"/>
                <a:hlinkClick r:id="rId2"/>
              </a:rPr>
              <a:t>https://journals.ieeeauthorcenter.ieee.org/wp-content/uploads/sites/7/IEEE_Reference_Guide.pdf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494D2-F2CE-5F7F-1EEB-FE30E057C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13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8247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10F16-C6CA-12E3-EDC8-BFB8B7269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cs typeface="Calibri Light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299891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9b0918f-83d5-4dd8-b374-9164537f9303">
      <Terms xmlns="http://schemas.microsoft.com/office/infopath/2007/PartnerControls"/>
    </lcf76f155ced4ddcb4097134ff3c332f>
    <TaxCatchAll xmlns="eb331bc9-1db8-4c74-9f85-ce09a0afd70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C977C68203D340B8A2F2C9E75E159C" ma:contentTypeVersion="15" ma:contentTypeDescription="Create a new document." ma:contentTypeScope="" ma:versionID="01879e3e181ce236493cfe0150e0534b">
  <xsd:schema xmlns:xsd="http://www.w3.org/2001/XMLSchema" xmlns:xs="http://www.w3.org/2001/XMLSchema" xmlns:p="http://schemas.microsoft.com/office/2006/metadata/properties" xmlns:ns2="69b0918f-83d5-4dd8-b374-9164537f9303" xmlns:ns3="eb331bc9-1db8-4c74-9f85-ce09a0afd705" targetNamespace="http://schemas.microsoft.com/office/2006/metadata/properties" ma:root="true" ma:fieldsID="7b8541b7f92420b49a9353a26f324146" ns2:_="" ns3:_="">
    <xsd:import namespace="69b0918f-83d5-4dd8-b374-9164537f9303"/>
    <xsd:import namespace="eb331bc9-1db8-4c74-9f85-ce09a0afd7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b0918f-83d5-4dd8-b374-9164537f93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31bc9-1db8-4c74-9f85-ce09a0afd7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a11c3b-6860-47af-b4b3-8b67864ea86a}" ma:internalName="TaxCatchAll" ma:showField="CatchAllData" ma:web="eb331bc9-1db8-4c74-9f85-ce09a0afd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A7D951-F151-4E3F-B9FF-266656E9B801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eb331bc9-1db8-4c74-9f85-ce09a0afd705"/>
    <ds:schemaRef ds:uri="http://www.w3.org/XML/1998/namespac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69b0918f-83d5-4dd8-b374-9164537f930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AB888E5-D5FD-481C-8C83-2FA8E293E5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8B3B7B-171B-4C45-87A9-CD11B3B385C5}">
  <ds:schemaRefs>
    <ds:schemaRef ds:uri="69b0918f-83d5-4dd8-b374-9164537f9303"/>
    <ds:schemaRef ds:uri="eb331bc9-1db8-4c74-9f85-ce09a0afd70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</TotalTime>
  <Words>688</Words>
  <Application>Microsoft Macintosh PowerPoint</Application>
  <PresentationFormat>Widescreen</PresentationFormat>
  <Paragraphs>116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2013 - 2022 Theme</vt:lpstr>
      <vt:lpstr>Presentation Guidelines and Reminders</vt:lpstr>
      <vt:lpstr>Presentation Title</vt:lpstr>
      <vt:lpstr>Introduction</vt:lpstr>
      <vt:lpstr>Introduction</vt:lpstr>
      <vt:lpstr>Introduction</vt:lpstr>
      <vt:lpstr>Power and Energy Use</vt:lpstr>
      <vt:lpstr>Power Optimization and Energy Management</vt:lpstr>
      <vt:lpstr>Artificial Intelligence</vt:lpstr>
      <vt:lpstr>Home Device Inventory</vt:lpstr>
      <vt:lpstr>Home Device Data</vt:lpstr>
      <vt:lpstr>Selected Scenario</vt:lpstr>
      <vt:lpstr>Selected Scenario</vt:lpstr>
      <vt:lpstr>Modeling Scenario Conditions</vt:lpstr>
      <vt:lpstr>Modeling Scenario Conditions</vt:lpstr>
      <vt:lpstr>References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Dolling,Evan S</cp:lastModifiedBy>
  <cp:revision>2</cp:revision>
  <dcterms:created xsi:type="dcterms:W3CDTF">2013-07-15T20:26:40Z</dcterms:created>
  <dcterms:modified xsi:type="dcterms:W3CDTF">2025-02-21T18:32:23Z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0x01010097C977C68203D340B8A2F2C9E75E159C</vt:lpwstr>
  </property>
  <property fmtid="{D5CDD505-2E9C-101B-9397-08002B2CF9AE}" pid="3" name="MediaServiceImageTags">
    <vt:lpwstr/>
  </property>
</Properties>
</file>