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9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lling,Evan S" userId="e5a2eaf4-612a-4162-b594-1bcee737586a" providerId="ADAL" clId="{986DAD4B-22C1-F143-B6DB-D93C9CF9B963}"/>
    <pc:docChg chg="undo custSel modSld modMainMaster">
      <pc:chgData name="Dolling,Evan S" userId="e5a2eaf4-612a-4162-b594-1bcee737586a" providerId="ADAL" clId="{986DAD4B-22C1-F143-B6DB-D93C9CF9B963}" dt="2024-12-02T16:24:08.198" v="193" actId="1038"/>
      <pc:docMkLst>
        <pc:docMk/>
      </pc:docMkLst>
      <pc:sldChg chg="addSp delSp modSp mod">
        <pc:chgData name="Dolling,Evan S" userId="e5a2eaf4-612a-4162-b594-1bcee737586a" providerId="ADAL" clId="{986DAD4B-22C1-F143-B6DB-D93C9CF9B963}" dt="2024-12-02T16:24:08.198" v="193" actId="1038"/>
        <pc:sldMkLst>
          <pc:docMk/>
          <pc:sldMk cId="525936701" sldId="256"/>
        </pc:sldMkLst>
        <pc:spChg chg="mod">
          <ac:chgData name="Dolling,Evan S" userId="e5a2eaf4-612a-4162-b594-1bcee737586a" providerId="ADAL" clId="{986DAD4B-22C1-F143-B6DB-D93C9CF9B963}" dt="2024-12-02T16:19:43.186" v="35" actId="1035"/>
          <ac:spMkLst>
            <pc:docMk/>
            <pc:sldMk cId="525936701" sldId="256"/>
            <ac:spMk id="2" creationId="{90538785-D6C3-7209-23F5-F7871F0CD465}"/>
          </ac:spMkLst>
        </pc:spChg>
        <pc:spChg chg="mod">
          <ac:chgData name="Dolling,Evan S" userId="e5a2eaf4-612a-4162-b594-1bcee737586a" providerId="ADAL" clId="{986DAD4B-22C1-F143-B6DB-D93C9CF9B963}" dt="2024-12-02T16:21:26.555" v="76" actId="122"/>
          <ac:spMkLst>
            <pc:docMk/>
            <pc:sldMk cId="525936701" sldId="256"/>
            <ac:spMk id="5" creationId="{726269F8-25E5-ED1D-DD6D-C823A0E2B80E}"/>
          </ac:spMkLst>
        </pc:spChg>
        <pc:spChg chg="mod">
          <ac:chgData name="Dolling,Evan S" userId="e5a2eaf4-612a-4162-b594-1bcee737586a" providerId="ADAL" clId="{986DAD4B-22C1-F143-B6DB-D93C9CF9B963}" dt="2024-12-02T16:23:11.767" v="177" actId="1037"/>
          <ac:spMkLst>
            <pc:docMk/>
            <pc:sldMk cId="525936701" sldId="256"/>
            <ac:spMk id="19" creationId="{89EE88F3-88E0-9E1D-EA30-FA9C8CDD1C4C}"/>
          </ac:spMkLst>
        </pc:spChg>
        <pc:spChg chg="add mod">
          <ac:chgData name="Dolling,Evan S" userId="e5a2eaf4-612a-4162-b594-1bcee737586a" providerId="ADAL" clId="{986DAD4B-22C1-F143-B6DB-D93C9CF9B963}" dt="2024-12-02T16:21:41.588" v="85" actId="1037"/>
          <ac:spMkLst>
            <pc:docMk/>
            <pc:sldMk cId="525936701" sldId="256"/>
            <ac:spMk id="20" creationId="{2708F80F-84DB-C79C-FD63-381A3C0EF9BF}"/>
          </ac:spMkLst>
        </pc:spChg>
        <pc:spChg chg="add mod">
          <ac:chgData name="Dolling,Evan S" userId="e5a2eaf4-612a-4162-b594-1bcee737586a" providerId="ADAL" clId="{986DAD4B-22C1-F143-B6DB-D93C9CF9B963}" dt="2024-12-02T16:22:07.882" v="116" actId="1036"/>
          <ac:spMkLst>
            <pc:docMk/>
            <pc:sldMk cId="525936701" sldId="256"/>
            <ac:spMk id="22" creationId="{2BF697FB-13C6-7354-C8D9-2870501F4B66}"/>
          </ac:spMkLst>
        </pc:spChg>
        <pc:spChg chg="add mod">
          <ac:chgData name="Dolling,Evan S" userId="e5a2eaf4-612a-4162-b594-1bcee737586a" providerId="ADAL" clId="{986DAD4B-22C1-F143-B6DB-D93C9CF9B963}" dt="2024-12-02T16:22:17.410" v="123" actId="1036"/>
          <ac:spMkLst>
            <pc:docMk/>
            <pc:sldMk cId="525936701" sldId="256"/>
            <ac:spMk id="23" creationId="{053828C5-BA61-4A8C-F63C-F5E4A446C1E4}"/>
          </ac:spMkLst>
        </pc:spChg>
        <pc:spChg chg="add mod">
          <ac:chgData name="Dolling,Evan S" userId="e5a2eaf4-612a-4162-b594-1bcee737586a" providerId="ADAL" clId="{986DAD4B-22C1-F143-B6DB-D93C9CF9B963}" dt="2024-12-02T16:22:26.632" v="130" actId="1037"/>
          <ac:spMkLst>
            <pc:docMk/>
            <pc:sldMk cId="525936701" sldId="256"/>
            <ac:spMk id="34" creationId="{A8AFCDCC-643C-9030-E3E5-F9268464E148}"/>
          </ac:spMkLst>
        </pc:spChg>
        <pc:spChg chg="add mod">
          <ac:chgData name="Dolling,Evan S" userId="e5a2eaf4-612a-4162-b594-1bcee737586a" providerId="ADAL" clId="{986DAD4B-22C1-F143-B6DB-D93C9CF9B963}" dt="2024-12-02T16:22:36.904" v="136" actId="1037"/>
          <ac:spMkLst>
            <pc:docMk/>
            <pc:sldMk cId="525936701" sldId="256"/>
            <ac:spMk id="35" creationId="{22483BA9-C212-5B1C-9A30-15058D825A95}"/>
          </ac:spMkLst>
        </pc:spChg>
        <pc:spChg chg="add mod">
          <ac:chgData name="Dolling,Evan S" userId="e5a2eaf4-612a-4162-b594-1bcee737586a" providerId="ADAL" clId="{986DAD4B-22C1-F143-B6DB-D93C9CF9B963}" dt="2024-12-02T16:22:48.318" v="149" actId="1035"/>
          <ac:spMkLst>
            <pc:docMk/>
            <pc:sldMk cId="525936701" sldId="256"/>
            <ac:spMk id="36" creationId="{FB4B8949-9411-9C13-AD56-5D7A99CE996F}"/>
          </ac:spMkLst>
        </pc:spChg>
        <pc:spChg chg="mod">
          <ac:chgData name="Dolling,Evan S" userId="e5a2eaf4-612a-4162-b594-1bcee737586a" providerId="ADAL" clId="{986DAD4B-22C1-F143-B6DB-D93C9CF9B963}" dt="2024-12-02T16:24:08.198" v="193" actId="1038"/>
          <ac:spMkLst>
            <pc:docMk/>
            <pc:sldMk cId="525936701" sldId="256"/>
            <ac:spMk id="38" creationId="{63C17510-67A3-83C3-E4BA-426D407DAB8E}"/>
          </ac:spMkLst>
        </pc:spChg>
      </pc:sldChg>
      <pc:sldMasterChg chg="modSldLayout">
        <pc:chgData name="Dolling,Evan S" userId="e5a2eaf4-612a-4162-b594-1bcee737586a" providerId="ADAL" clId="{986DAD4B-22C1-F143-B6DB-D93C9CF9B963}" dt="2024-12-02T16:19:20.894" v="30" actId="1036"/>
        <pc:sldMasterMkLst>
          <pc:docMk/>
          <pc:sldMasterMk cId="520062693" sldId="2147483648"/>
        </pc:sldMasterMkLst>
        <pc:sldLayoutChg chg="addSp delSp modSp mod">
          <pc:chgData name="Dolling,Evan S" userId="e5a2eaf4-612a-4162-b594-1bcee737586a" providerId="ADAL" clId="{986DAD4B-22C1-F143-B6DB-D93C9CF9B963}" dt="2024-12-02T16:19:20.894" v="30" actId="1036"/>
          <pc:sldLayoutMkLst>
            <pc:docMk/>
            <pc:sldMasterMk cId="520062693" sldId="2147483648"/>
            <pc:sldLayoutMk cId="4040666843" sldId="2147483661"/>
          </pc:sldLayoutMkLst>
        </pc:sldLayoutChg>
      </pc:sldMasterChg>
    </pc:docChg>
  </pc:docChgLst>
  <pc:docChgLst>
    <pc:chgData name="Dolling,Evan S" userId="e5a2eaf4-612a-4162-b594-1bcee737586a" providerId="ADAL" clId="{1C307A9B-AEF8-CE40-B54F-D51EA7A377EF}"/>
    <pc:docChg chg="undo custSel modSld modMainMaster">
      <pc:chgData name="Dolling,Evan S" userId="e5a2eaf4-612a-4162-b594-1bcee737586a" providerId="ADAL" clId="{1C307A9B-AEF8-CE40-B54F-D51EA7A377EF}" dt="2024-01-23T22:48:59.656" v="188" actId="20577"/>
      <pc:docMkLst>
        <pc:docMk/>
      </pc:docMkLst>
      <pc:sldChg chg="addSp delSp modSp mod">
        <pc:chgData name="Dolling,Evan S" userId="e5a2eaf4-612a-4162-b594-1bcee737586a" providerId="ADAL" clId="{1C307A9B-AEF8-CE40-B54F-D51EA7A377EF}" dt="2024-01-23T22:40:56.668" v="98" actId="1036"/>
        <pc:sldMkLst>
          <pc:docMk/>
          <pc:sldMk cId="525936701" sldId="256"/>
        </pc:sldMkLst>
      </pc:sldChg>
      <pc:sldMasterChg chg="modSldLayout">
        <pc:chgData name="Dolling,Evan S" userId="e5a2eaf4-612a-4162-b594-1bcee737586a" providerId="ADAL" clId="{1C307A9B-AEF8-CE40-B54F-D51EA7A377EF}" dt="2024-01-23T22:48:59.656" v="188" actId="20577"/>
        <pc:sldMasterMkLst>
          <pc:docMk/>
          <pc:sldMasterMk cId="520062693" sldId="2147483648"/>
        </pc:sldMasterMkLst>
        <pc:sldLayoutChg chg="modSp mod">
          <pc:chgData name="Dolling,Evan S" userId="e5a2eaf4-612a-4162-b594-1bcee737586a" providerId="ADAL" clId="{1C307A9B-AEF8-CE40-B54F-D51EA7A377EF}" dt="2024-01-23T22:48:59.656" v="188" actId="20577"/>
          <pc:sldLayoutMkLst>
            <pc:docMk/>
            <pc:sldMasterMk cId="520062693" sldId="2147483648"/>
            <pc:sldLayoutMk cId="3378824261" sldId="2147483660"/>
          </pc:sldLayoutMkLst>
        </pc:sldLayoutChg>
      </pc:sldMasterChg>
    </pc:docChg>
  </pc:docChgLst>
  <pc:docChgLst>
    <pc:chgData name="Dolling,Evan S" userId="e5a2eaf4-612a-4162-b594-1bcee737586a" providerId="ADAL" clId="{B2E2260D-3168-7D49-A56A-0398775E6FF2}"/>
    <pc:docChg chg="custSel modSld modMainMaster">
      <pc:chgData name="Dolling,Evan S" userId="e5a2eaf4-612a-4162-b594-1bcee737586a" providerId="ADAL" clId="{B2E2260D-3168-7D49-A56A-0398775E6FF2}" dt="2025-02-04T17:59:23.366" v="46" actId="313"/>
      <pc:docMkLst>
        <pc:docMk/>
      </pc:docMkLst>
      <pc:sldChg chg="addSp modSp">
        <pc:chgData name="Dolling,Evan S" userId="e5a2eaf4-612a-4162-b594-1bcee737586a" providerId="ADAL" clId="{B2E2260D-3168-7D49-A56A-0398775E6FF2}" dt="2025-02-04T17:57:28.811" v="1" actId="767"/>
        <pc:sldMkLst>
          <pc:docMk/>
          <pc:sldMk cId="410001983" sldId="259"/>
        </pc:sldMkLst>
      </pc:sldChg>
      <pc:sldMasterChg chg="modSldLayout">
        <pc:chgData name="Dolling,Evan S" userId="e5a2eaf4-612a-4162-b594-1bcee737586a" providerId="ADAL" clId="{B2E2260D-3168-7D49-A56A-0398775E6FF2}" dt="2025-02-04T17:59:23.366" v="46" actId="313"/>
        <pc:sldMasterMkLst>
          <pc:docMk/>
          <pc:sldMasterMk cId="520062693" sldId="2147483648"/>
        </pc:sldMasterMkLst>
        <pc:sldLayoutChg chg="modSp mod">
          <pc:chgData name="Dolling,Evan S" userId="e5a2eaf4-612a-4162-b594-1bcee737586a" providerId="ADAL" clId="{B2E2260D-3168-7D49-A56A-0398775E6FF2}" dt="2025-02-04T17:59:23.366" v="46" actId="313"/>
          <pc:sldLayoutMkLst>
            <pc:docMk/>
            <pc:sldMasterMk cId="520062693" sldId="2147483648"/>
            <pc:sldLayoutMk cId="3378824261" sldId="2147483660"/>
          </pc:sldLayoutMkLst>
          <pc:spChg chg="mod">
            <ac:chgData name="Dolling,Evan S" userId="e5a2eaf4-612a-4162-b594-1bcee737586a" providerId="ADAL" clId="{B2E2260D-3168-7D49-A56A-0398775E6FF2}" dt="2025-02-04T17:59:23.366" v="46" actId="313"/>
            <ac:spMkLst>
              <pc:docMk/>
              <pc:sldMasterMk cId="520062693" sldId="2147483648"/>
              <pc:sldLayoutMk cId="3378824261" sldId="2147483660"/>
              <ac:spMk id="15" creationId="{2868B808-2709-31EF-3F41-1AF0FCB3CF61}"/>
            </ac:spMkLst>
          </pc:spChg>
        </pc:sldLayoutChg>
      </pc:sldMasterChg>
    </pc:docChg>
  </pc:docChgLst>
  <pc:docChgLst>
    <pc:chgData name="Dolling,Evan S" userId="e5a2eaf4-612a-4162-b594-1bcee737586a" providerId="ADAL" clId="{34632BBA-983A-7448-A061-27B3B6B27DF5}"/>
    <pc:docChg chg="modMainMaster">
      <pc:chgData name="Dolling,Evan S" userId="e5a2eaf4-612a-4162-b594-1bcee737586a" providerId="ADAL" clId="{34632BBA-983A-7448-A061-27B3B6B27DF5}" dt="2025-02-06T20:51:09.112" v="13" actId="20577"/>
      <pc:docMkLst>
        <pc:docMk/>
      </pc:docMkLst>
      <pc:sldMasterChg chg="modSldLayout">
        <pc:chgData name="Dolling,Evan S" userId="e5a2eaf4-612a-4162-b594-1bcee737586a" providerId="ADAL" clId="{34632BBA-983A-7448-A061-27B3B6B27DF5}" dt="2025-02-06T20:51:09.112" v="13" actId="20577"/>
        <pc:sldMasterMkLst>
          <pc:docMk/>
          <pc:sldMasterMk cId="520062693" sldId="2147483648"/>
        </pc:sldMasterMkLst>
        <pc:sldLayoutChg chg="modSp mod">
          <pc:chgData name="Dolling,Evan S" userId="e5a2eaf4-612a-4162-b594-1bcee737586a" providerId="ADAL" clId="{34632BBA-983A-7448-A061-27B3B6B27DF5}" dt="2025-02-06T20:51:09.112" v="13" actId="20577"/>
          <pc:sldLayoutMkLst>
            <pc:docMk/>
            <pc:sldMasterMk cId="520062693" sldId="2147483648"/>
            <pc:sldLayoutMk cId="3378824261" sldId="2147483660"/>
          </pc:sldLayoutMkLst>
          <pc:spChg chg="mod">
            <ac:chgData name="Dolling,Evan S" userId="e5a2eaf4-612a-4162-b594-1bcee737586a" providerId="ADAL" clId="{34632BBA-983A-7448-A061-27B3B6B27DF5}" dt="2025-02-06T20:51:09.112" v="13" actId="20577"/>
            <ac:spMkLst>
              <pc:docMk/>
              <pc:sldMasterMk cId="520062693" sldId="2147483648"/>
              <pc:sldLayoutMk cId="3378824261" sldId="2147483660"/>
              <ac:spMk id="6" creationId="{67E667E4-C7C6-8403-3282-8617B13F7F1E}"/>
            </ac:spMkLst>
          </pc:spChg>
        </pc:sldLayoutChg>
      </pc:sldMasterChg>
    </pc:docChg>
  </pc:docChgLst>
  <pc:docChgLst>
    <pc:chgData name="Dolling,Evan S" userId="e5a2eaf4-612a-4162-b594-1bcee737586a" providerId="ADAL" clId="{DB8F27D5-1262-4E40-829D-AAA7D28FD8A6}"/>
    <pc:docChg chg="undo redo custSel modSld modMainMaster">
      <pc:chgData name="Dolling,Evan S" userId="e5a2eaf4-612a-4162-b594-1bcee737586a" providerId="ADAL" clId="{DB8F27D5-1262-4E40-829D-AAA7D28FD8A6}" dt="2025-01-23T18:38:10.650" v="590" actId="20577"/>
      <pc:docMkLst>
        <pc:docMk/>
      </pc:docMkLst>
      <pc:sldChg chg="addSp delSp modSp mod">
        <pc:chgData name="Dolling,Evan S" userId="e5a2eaf4-612a-4162-b594-1bcee737586a" providerId="ADAL" clId="{DB8F27D5-1262-4E40-829D-AAA7D28FD8A6}" dt="2025-01-23T18:34:08.036" v="417" actId="1036"/>
        <pc:sldMkLst>
          <pc:docMk/>
          <pc:sldMk cId="525936701" sldId="256"/>
        </pc:sldMkLst>
        <pc:spChg chg="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2" creationId="{90538785-D6C3-7209-23F5-F7871F0CD465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5" creationId="{726269F8-25E5-ED1D-DD6D-C823A0E2B80E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19" creationId="{89EE88F3-88E0-9E1D-EA30-FA9C8CDD1C4C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20" creationId="{2708F80F-84DB-C79C-FD63-381A3C0EF9BF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22" creationId="{2BF697FB-13C6-7354-C8D9-2870501F4B66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23" creationId="{053828C5-BA61-4A8C-F63C-F5E4A446C1E4}"/>
          </ac:spMkLst>
        </pc:spChg>
        <pc:spChg chg="add mod">
          <ac:chgData name="Dolling,Evan S" userId="e5a2eaf4-612a-4162-b594-1bcee737586a" providerId="ADAL" clId="{DB8F27D5-1262-4E40-829D-AAA7D28FD8A6}" dt="2025-01-23T18:26:40.365" v="305" actId="1035"/>
          <ac:spMkLst>
            <pc:docMk/>
            <pc:sldMk cId="525936701" sldId="256"/>
            <ac:spMk id="25" creationId="{D2704584-2892-E1DE-82D6-F975A4F0B734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26" creationId="{975CAC0F-F657-4AF7-5A8B-E5C315CA4BC2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27" creationId="{96A966D8-EEC7-964C-9913-6AC7AC3D8348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28" creationId="{836D1C88-35DF-2C37-9FD3-CD6BCBFF07D3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29" creationId="{B4D37DBA-8526-ECE1-8B55-38A7A3DE3DD1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30" creationId="{C66FA2AE-FFAB-6807-12AA-0D6713B060C9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31" creationId="{0E9513CF-54A4-A2B0-66F9-F744B430370F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32" creationId="{A0C24F39-26A3-05FF-0C01-D562211BDDDF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33" creationId="{31DE7166-6760-2C77-D133-5EA7E7C8533E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34" creationId="{A8AFCDCC-643C-9030-E3E5-F9268464E148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35" creationId="{22483BA9-C212-5B1C-9A30-15058D825A95}"/>
          </ac:spMkLst>
        </pc:spChg>
        <pc:spChg chg="mod">
          <ac:chgData name="Dolling,Evan S" userId="e5a2eaf4-612a-4162-b594-1bcee737586a" providerId="ADAL" clId="{DB8F27D5-1262-4E40-829D-AAA7D28FD8A6}" dt="2025-01-23T18:33:55.823" v="397" actId="12788"/>
          <ac:spMkLst>
            <pc:docMk/>
            <pc:sldMk cId="525936701" sldId="256"/>
            <ac:spMk id="36" creationId="{FB4B8949-9411-9C13-AD56-5D7A99CE996F}"/>
          </ac:spMkLst>
        </pc:spChg>
        <pc:spChg chg="mod">
          <ac:chgData name="Dolling,Evan S" userId="e5a2eaf4-612a-4162-b594-1bcee737586a" providerId="ADAL" clId="{DB8F27D5-1262-4E40-829D-AAA7D28FD8A6}" dt="2025-01-23T18:34:08.036" v="417" actId="1036"/>
          <ac:spMkLst>
            <pc:docMk/>
            <pc:sldMk cId="525936701" sldId="256"/>
            <ac:spMk id="38" creationId="{63C17510-67A3-83C3-E4BA-426D407DAB8E}"/>
          </ac:spMkLst>
        </pc:spChg>
        <pc:spChg chg="add mod">
          <ac:chgData name="Dolling,Evan S" userId="e5a2eaf4-612a-4162-b594-1bcee737586a" providerId="ADAL" clId="{DB8F27D5-1262-4E40-829D-AAA7D28FD8A6}" dt="2025-01-23T18:26:58.813" v="318" actId="1036"/>
          <ac:spMkLst>
            <pc:docMk/>
            <pc:sldMk cId="525936701" sldId="256"/>
            <ac:spMk id="39" creationId="{38CAD543-6EA2-CBE5-AB71-3F9EBE9CECA8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40" creationId="{0F5FE089-9883-4FE1-2A89-A22D06933370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41" creationId="{9EFF949A-F0C1-D7F7-052B-E55B9AAFD0C7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42" creationId="{4EB7AD44-DBA8-8F53-D171-56477B7256BE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43" creationId="{0B80889A-BAC0-F4AD-A942-C3A9DA585620}"/>
          </ac:spMkLst>
        </pc:spChg>
        <pc:spChg chg="mod">
          <ac:chgData name="Dolling,Evan S" userId="e5a2eaf4-612a-4162-b594-1bcee737586a" providerId="ADAL" clId="{DB8F27D5-1262-4E40-829D-AAA7D28FD8A6}" dt="2025-01-23T18:33:41.756" v="396" actId="465"/>
          <ac:spMkLst>
            <pc:docMk/>
            <pc:sldMk cId="525936701" sldId="256"/>
            <ac:spMk id="44" creationId="{D6742501-48A2-FA56-0919-0D654894095B}"/>
          </ac:spMkLst>
        </pc:spChg>
        <pc:spChg chg="add mod">
          <ac:chgData name="Dolling,Evan S" userId="e5a2eaf4-612a-4162-b594-1bcee737586a" providerId="ADAL" clId="{DB8F27D5-1262-4E40-829D-AAA7D28FD8A6}" dt="2025-01-23T18:27:04.604" v="321" actId="1036"/>
          <ac:spMkLst>
            <pc:docMk/>
            <pc:sldMk cId="525936701" sldId="256"/>
            <ac:spMk id="45" creationId="{AE670F2E-CC7F-23F8-A3C6-0A8844BD8880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46" creationId="{120979C0-CB59-BC1A-9107-4806C57A8FC7}"/>
          </ac:spMkLst>
        </pc:spChg>
        <pc:spChg chg="add mod">
          <ac:chgData name="Dolling,Evan S" userId="e5a2eaf4-612a-4162-b594-1bcee737586a" providerId="ADAL" clId="{DB8F27D5-1262-4E40-829D-AAA7D28FD8A6}" dt="2025-01-23T18:27:12.743" v="324" actId="1036"/>
          <ac:spMkLst>
            <pc:docMk/>
            <pc:sldMk cId="525936701" sldId="256"/>
            <ac:spMk id="47" creationId="{00A736C5-986A-0136-F96B-B3E4B6584AC2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48" creationId="{B0F22768-AB5A-8B79-D561-CAB1291D1013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49" creationId="{713ACB30-AE98-544C-468D-9B699F9979CB}"/>
          </ac:spMkLst>
        </pc:spChg>
        <pc:spChg chg="add mod">
          <ac:chgData name="Dolling,Evan S" userId="e5a2eaf4-612a-4162-b594-1bcee737586a" providerId="ADAL" clId="{DB8F27D5-1262-4E40-829D-AAA7D28FD8A6}" dt="2025-01-23T18:27:18.812" v="328" actId="1036"/>
          <ac:spMkLst>
            <pc:docMk/>
            <pc:sldMk cId="525936701" sldId="256"/>
            <ac:spMk id="50" creationId="{EF436F8C-C187-3307-D0AC-9C25408AD30F}"/>
          </ac:spMkLst>
        </pc:spChg>
        <pc:spChg chg="add mod">
          <ac:chgData name="Dolling,Evan S" userId="e5a2eaf4-612a-4162-b594-1bcee737586a" providerId="ADAL" clId="{DB8F27D5-1262-4E40-829D-AAA7D28FD8A6}" dt="2025-01-23T18:27:25.679" v="330" actId="1036"/>
          <ac:spMkLst>
            <pc:docMk/>
            <pc:sldMk cId="525936701" sldId="256"/>
            <ac:spMk id="51" creationId="{4E6D6CDC-1DA4-2A7E-28D5-4352A3BE67DE}"/>
          </ac:spMkLst>
        </pc:spChg>
        <pc:spChg chg="add mod">
          <ac:chgData name="Dolling,Evan S" userId="e5a2eaf4-612a-4162-b594-1bcee737586a" providerId="ADAL" clId="{DB8F27D5-1262-4E40-829D-AAA7D28FD8A6}" dt="2025-01-23T18:32:39.814" v="372" actId="14100"/>
          <ac:spMkLst>
            <pc:docMk/>
            <pc:sldMk cId="525936701" sldId="256"/>
            <ac:spMk id="52" creationId="{0A23708C-7A0A-CFA9-319F-70271BBE4552}"/>
          </ac:spMkLst>
        </pc:spChg>
      </pc:sldChg>
      <pc:sldMasterChg chg="modSldLayout">
        <pc:chgData name="Dolling,Evan S" userId="e5a2eaf4-612a-4162-b594-1bcee737586a" providerId="ADAL" clId="{DB8F27D5-1262-4E40-829D-AAA7D28FD8A6}" dt="2025-01-23T18:38:10.650" v="590" actId="20577"/>
        <pc:sldMasterMkLst>
          <pc:docMk/>
          <pc:sldMasterMk cId="520062693" sldId="2147483648"/>
        </pc:sldMasterMkLst>
        <pc:sldLayoutChg chg="modSp mod">
          <pc:chgData name="Dolling,Evan S" userId="e5a2eaf4-612a-4162-b594-1bcee737586a" providerId="ADAL" clId="{DB8F27D5-1262-4E40-829D-AAA7D28FD8A6}" dt="2025-01-23T18:38:10.650" v="590" actId="20577"/>
          <pc:sldLayoutMkLst>
            <pc:docMk/>
            <pc:sldMasterMk cId="520062693" sldId="2147483648"/>
            <pc:sldLayoutMk cId="3378824261" sldId="2147483660"/>
          </pc:sldLayoutMkLst>
          <pc:spChg chg="mod">
            <ac:chgData name="Dolling,Evan S" userId="e5a2eaf4-612a-4162-b594-1bcee737586a" providerId="ADAL" clId="{DB8F27D5-1262-4E40-829D-AAA7D28FD8A6}" dt="2025-01-23T18:38:10.650" v="590" actId="20577"/>
            <ac:spMkLst>
              <pc:docMk/>
              <pc:sldMasterMk cId="520062693" sldId="2147483648"/>
              <pc:sldLayoutMk cId="3378824261" sldId="2147483660"/>
              <ac:spMk id="15" creationId="{2868B808-2709-31EF-3F41-1AF0FCB3CF61}"/>
            </ac:spMkLst>
          </pc:spChg>
        </pc:sldLayoutChg>
        <pc:sldLayoutChg chg="addSp delSp modSp mod">
          <pc:chgData name="Dolling,Evan S" userId="e5a2eaf4-612a-4162-b594-1bcee737586a" providerId="ADAL" clId="{DB8F27D5-1262-4E40-829D-AAA7D28FD8A6}" dt="2025-01-23T18:31:07.538" v="344" actId="12789"/>
          <pc:sldLayoutMkLst>
            <pc:docMk/>
            <pc:sldMasterMk cId="520062693" sldId="2147483648"/>
            <pc:sldLayoutMk cId="4040666843" sldId="2147483661"/>
          </pc:sldLayoutMkLst>
          <pc:picChg chg="add mod">
            <ac:chgData name="Dolling,Evan S" userId="e5a2eaf4-612a-4162-b594-1bcee737586a" providerId="ADAL" clId="{DB8F27D5-1262-4E40-829D-AAA7D28FD8A6}" dt="2025-01-23T18:30:55.486" v="341" actId="12788"/>
            <ac:picMkLst>
              <pc:docMk/>
              <pc:sldMasterMk cId="520062693" sldId="2147483648"/>
              <pc:sldLayoutMk cId="4040666843" sldId="2147483661"/>
              <ac:picMk id="10" creationId="{E1E52C7A-0564-E0A4-8FF7-F4627D6E4688}"/>
            </ac:picMkLst>
          </pc:picChg>
          <pc:picChg chg="add mod">
            <ac:chgData name="Dolling,Evan S" userId="e5a2eaf4-612a-4162-b594-1bcee737586a" providerId="ADAL" clId="{DB8F27D5-1262-4E40-829D-AAA7D28FD8A6}" dt="2025-01-23T18:31:07.538" v="344" actId="12789"/>
            <ac:picMkLst>
              <pc:docMk/>
              <pc:sldMasterMk cId="520062693" sldId="2147483648"/>
              <pc:sldLayoutMk cId="4040666843" sldId="2147483661"/>
              <ac:picMk id="11" creationId="{E9B38A28-C406-B4C3-B500-59F5A4606D1F}"/>
            </ac:picMkLst>
          </pc:picChg>
        </pc:sldLayoutChg>
      </pc:sldMasterChg>
    </pc:docChg>
  </pc:docChgLst>
  <pc:docChgLst>
    <pc:chgData name="Chisholm, Krista D" userId="db34945e-61de-4160-941c-800746766f75" providerId="ADAL" clId="{3C839DBF-8DD7-F541-A601-C2E1610E19DB}"/>
    <pc:docChg chg="undo custSel addSld delSld modSld modMainMaster">
      <pc:chgData name="Chisholm, Krista D" userId="db34945e-61de-4160-941c-800746766f75" providerId="ADAL" clId="{3C839DBF-8DD7-F541-A601-C2E1610E19DB}" dt="2024-01-23T16:30:00.793" v="256" actId="1035"/>
      <pc:docMkLst>
        <pc:docMk/>
      </pc:docMkLst>
      <pc:sldChg chg="addSp delSp modSp mod modClrScheme chgLayout">
        <pc:chgData name="Chisholm, Krista D" userId="db34945e-61de-4160-941c-800746766f75" providerId="ADAL" clId="{3C839DBF-8DD7-F541-A601-C2E1610E19DB}" dt="2024-01-23T16:30:00.793" v="256" actId="1035"/>
        <pc:sldMkLst>
          <pc:docMk/>
          <pc:sldMk cId="525936701" sldId="256"/>
        </pc:sldMkLst>
      </pc:sldChg>
      <pc:sldChg chg="modSp del mod">
        <pc:chgData name="Chisholm, Krista D" userId="db34945e-61de-4160-941c-800746766f75" providerId="ADAL" clId="{3C839DBF-8DD7-F541-A601-C2E1610E19DB}" dt="2024-01-23T16:26:14.126" v="118" actId="2696"/>
        <pc:sldMkLst>
          <pc:docMk/>
          <pc:sldMk cId="3057677957" sldId="257"/>
        </pc:sldMkLst>
      </pc:sldChg>
      <pc:sldChg chg="addSp delSp modSp new del mod modClrScheme chgLayout">
        <pc:chgData name="Chisholm, Krista D" userId="db34945e-61de-4160-941c-800746766f75" providerId="ADAL" clId="{3C839DBF-8DD7-F541-A601-C2E1610E19DB}" dt="2024-01-23T16:26:15.812" v="119" actId="2696"/>
        <pc:sldMkLst>
          <pc:docMk/>
          <pc:sldMk cId="3566698893" sldId="258"/>
        </pc:sldMkLst>
      </pc:sldChg>
      <pc:sldChg chg="addSp delSp modSp new mod modClrScheme chgLayout">
        <pc:chgData name="Chisholm, Krista D" userId="db34945e-61de-4160-941c-800746766f75" providerId="ADAL" clId="{3C839DBF-8DD7-F541-A601-C2E1610E19DB}" dt="2024-01-23T16:26:09.053" v="117" actId="478"/>
        <pc:sldMkLst>
          <pc:docMk/>
          <pc:sldMk cId="410001983" sldId="259"/>
        </pc:sldMkLst>
      </pc:sldChg>
      <pc:sldMasterChg chg="addSldLayout modSldLayout">
        <pc:chgData name="Chisholm, Krista D" userId="db34945e-61de-4160-941c-800746766f75" providerId="ADAL" clId="{3C839DBF-8DD7-F541-A601-C2E1610E19DB}" dt="2024-01-23T16:26:46.435" v="125" actId="1076"/>
        <pc:sldMasterMkLst>
          <pc:docMk/>
          <pc:sldMasterMk cId="520062693" sldId="2147483648"/>
        </pc:sldMasterMkLst>
        <pc:sldLayoutChg chg="addSp delSp modSp mod">
          <pc:chgData name="Chisholm, Krista D" userId="db34945e-61de-4160-941c-800746766f75" providerId="ADAL" clId="{3C839DBF-8DD7-F541-A601-C2E1610E19DB}" dt="2024-01-23T16:25:59.631" v="116" actId="20577"/>
          <pc:sldLayoutMkLst>
            <pc:docMk/>
            <pc:sldMasterMk cId="520062693" sldId="2147483648"/>
            <pc:sldLayoutMk cId="3378824261" sldId="2147483660"/>
          </pc:sldLayoutMkLst>
        </pc:sldLayoutChg>
        <pc:sldLayoutChg chg="addSp delSp modSp add mod modTransition">
          <pc:chgData name="Chisholm, Krista D" userId="db34945e-61de-4160-941c-800746766f75" providerId="ADAL" clId="{3C839DBF-8DD7-F541-A601-C2E1610E19DB}" dt="2024-01-23T16:26:46.435" v="125" actId="1076"/>
          <pc:sldLayoutMkLst>
            <pc:docMk/>
            <pc:sldMasterMk cId="520062693" sldId="2147483648"/>
            <pc:sldLayoutMk cId="4040666843" sldId="214748366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A8555-023D-D9FC-F24C-38971D9FC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DFDD7-073C-F507-09F4-FFD76B629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3557-D0E7-6FEE-385F-ED25F160E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F6A9B-B4E0-1A1A-CA88-55ECAB406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25FF4-92D2-5153-3FE4-787F51571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02118-F8A0-3400-1DB8-35015EBBF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472E2-2409-EADC-DA16-3104ED014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69C1C-4D7C-D3B0-9ABD-5AE53DF0D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1C2FB-B25D-650A-58B9-E1EBB6B3D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63A2A-6E36-9469-EC91-7549F894B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49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26A9-371D-D440-AA14-746600CB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BDD0-1657-2F41-2F5A-910F1EBB9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2E777-776F-DB0F-13CF-1C1DE6EE9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2772F-6132-71D6-1B02-64E22A43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CA9BD-3F91-34FA-6D99-534CD7D40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26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3D2BD-8B0A-1164-A0C7-198B0820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D8507-CBD6-1868-8F70-A13B2E126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EE690-441D-E2BC-39EE-A3C519BB9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2EA9B-468E-00F8-3A1B-1DD79DA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D703A-932A-5B7F-4BED-037781B0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05E16-571D-8B35-0C88-C5064C82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27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1271-596F-C45E-3C88-BD538266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5BCFF-D7D9-8910-5AAD-C68BC4E37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BAD5C-85BA-09F2-2F87-E9CC1A56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E030D4-D313-FDE1-7025-364BE6FEF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E9D136-CD59-003D-7121-40EE1E1B8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26CF16-05FB-1070-017F-1DBDC584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212F25-25C2-DAA5-49E5-092C6C1E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827AA2-E633-269F-7CBC-D3FF38C96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2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256A1-AEB4-557E-6572-876C950F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588B0C-08E6-3ACC-2C47-50ABBCDF8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324CC4-F64E-28BF-24BE-43242294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6B8F5-89C0-657A-C80F-97FD09D20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9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868B808-2709-31EF-3F41-1AF0FCB3CF61}"/>
              </a:ext>
            </a:extLst>
          </p:cNvPr>
          <p:cNvSpPr txBox="1"/>
          <p:nvPr userDrawn="1"/>
        </p:nvSpPr>
        <p:spPr>
          <a:xfrm>
            <a:off x="1" y="1226916"/>
            <a:ext cx="1219199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1600" b="0" dirty="0"/>
              <a:t>On the second slide, which displays the flow diagram, single click in each shape to type letters or numbers.</a:t>
            </a:r>
          </a:p>
          <a:p>
            <a:pPr marL="514350" indent="-514350">
              <a:buAutoNum type="arabicPeriod"/>
            </a:pPr>
            <a:r>
              <a:rPr lang="en-US" sz="1600" b="0" dirty="0"/>
              <a:t>Type letters or numbers to fill in the following parts of the flow diagram:</a:t>
            </a:r>
            <a:endParaRPr lang="en-US" sz="800" b="0" dirty="0"/>
          </a:p>
          <a:p>
            <a:pPr lvl="3"/>
            <a:endParaRPr lang="en-US" sz="800" dirty="0"/>
          </a:p>
          <a:p>
            <a:pPr lvl="3"/>
            <a:r>
              <a:rPr lang="en-US" sz="800" dirty="0"/>
              <a:t>      	</a:t>
            </a:r>
          </a:p>
          <a:p>
            <a:pPr lvl="3"/>
            <a:r>
              <a:rPr lang="en-US" sz="800" dirty="0"/>
              <a:t>	</a:t>
            </a:r>
            <a:r>
              <a:rPr lang="en-US" sz="1600" dirty="0"/>
              <a:t>In each blue circle, write the name of one of your devices.</a:t>
            </a:r>
            <a:endParaRPr lang="en-US" sz="800" dirty="0"/>
          </a:p>
          <a:p>
            <a:pPr lvl="2"/>
            <a:endParaRPr lang="en-US" sz="800" dirty="0"/>
          </a:p>
          <a:p>
            <a:pPr marL="914400" lvl="2" indent="0">
              <a:buNone/>
            </a:pPr>
            <a:endParaRPr lang="en-US" sz="800" dirty="0"/>
          </a:p>
          <a:p>
            <a:pPr lvl="3"/>
            <a:r>
              <a:rPr lang="en-US" sz="800" dirty="0"/>
              <a:t>       </a:t>
            </a:r>
          </a:p>
          <a:p>
            <a:pPr lvl="3"/>
            <a:r>
              <a:rPr lang="en-US" sz="800" dirty="0"/>
              <a:t>	</a:t>
            </a:r>
            <a:r>
              <a:rPr lang="en-US" sz="1600" dirty="0"/>
              <a:t>In each yellow rectangle, write the “on” (maximum) power usage of the device that is connected by an arrow.</a:t>
            </a:r>
            <a:endParaRPr lang="en-US" sz="800" dirty="0"/>
          </a:p>
          <a:p>
            <a:pPr lvl="2"/>
            <a:endParaRPr lang="en-US" sz="800" dirty="0"/>
          </a:p>
          <a:p>
            <a:pPr lvl="2"/>
            <a:r>
              <a:rPr lang="en-US" sz="900" dirty="0"/>
              <a:t> </a:t>
            </a:r>
          </a:p>
          <a:p>
            <a:pPr lvl="2"/>
            <a:endParaRPr lang="en-US" sz="900" dirty="0"/>
          </a:p>
          <a:p>
            <a:pPr lvl="3"/>
            <a:r>
              <a:rPr lang="en-US" sz="900" dirty="0"/>
              <a:t>      	 </a:t>
            </a:r>
            <a:r>
              <a:rPr lang="en-US" sz="1600" dirty="0"/>
              <a:t>In each green rectangle, write the conditions that turn the connected device on.</a:t>
            </a:r>
            <a:endParaRPr lang="en-US" sz="800" dirty="0"/>
          </a:p>
          <a:p>
            <a:pPr lvl="2"/>
            <a:endParaRPr lang="en-US" sz="800" dirty="0"/>
          </a:p>
          <a:p>
            <a:pPr lvl="3"/>
            <a:endParaRPr lang="en-US" sz="1600" dirty="0"/>
          </a:p>
          <a:p>
            <a:pPr lvl="3"/>
            <a:r>
              <a:rPr lang="en-US" sz="1600" dirty="0"/>
              <a:t>	In each red rectangle, write the conditions that turn the connected device off</a:t>
            </a:r>
            <a:r>
              <a:rPr lang="en-US" sz="800" dirty="0"/>
              <a:t> .</a:t>
            </a:r>
          </a:p>
          <a:p>
            <a:pPr lvl="2"/>
            <a:endParaRPr lang="en-US" sz="800" dirty="0"/>
          </a:p>
          <a:p>
            <a:pPr lvl="3"/>
            <a:endParaRPr lang="en-US" sz="1600" dirty="0"/>
          </a:p>
          <a:p>
            <a:pPr lvl="3"/>
            <a:r>
              <a:rPr lang="en-US" sz="1600" dirty="0"/>
              <a:t>	In the orange square, write the maximum total power required by your house.</a:t>
            </a:r>
          </a:p>
          <a:p>
            <a:pPr lvl="3"/>
            <a:endParaRPr lang="en-US" sz="1600" dirty="0"/>
          </a:p>
          <a:p>
            <a:pPr marL="1371600" lvl="3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1600" dirty="0"/>
              <a:t>Creating conditions – Be creative and base these on your scenario. Each device’s conditions should be related to your data and/or to events in your home: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 certain time of day or a total amount of time (examples: “time = ___”; or “total time = ___” 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 certain amount of power usage or energy consumption (examples</a:t>
            </a:r>
            <a:r>
              <a:rPr lang="en-US" sz="1600"/>
              <a:t>: “P &lt; ___”; or “E = ___” </a:t>
            </a:r>
            <a:r>
              <a:rPr lang="en-US" sz="16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Something that happens in your home (examples: “[other device] is [on or off]”; or “nobody is home”)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To come up with other conditions, think about how AI could be used to sense different activities in your home during the scenario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E667E4-C7C6-8403-3282-8617B13F7F1E}"/>
              </a:ext>
            </a:extLst>
          </p:cNvPr>
          <p:cNvSpPr txBox="1">
            <a:spLocks/>
          </p:cNvSpPr>
          <p:nvPr userDrawn="1"/>
        </p:nvSpPr>
        <p:spPr>
          <a:xfrm>
            <a:off x="155812" y="-676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Modeling Controls – Instructions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39DC91-2620-50F9-80B7-78D218A64B94}"/>
              </a:ext>
            </a:extLst>
          </p:cNvPr>
          <p:cNvGrpSpPr/>
          <p:nvPr userDrawn="1"/>
        </p:nvGrpSpPr>
        <p:grpSpPr>
          <a:xfrm>
            <a:off x="280755" y="1712867"/>
            <a:ext cx="1588684" cy="3432266"/>
            <a:chOff x="119391" y="1679816"/>
            <a:chExt cx="1588684" cy="3432266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6B082A73-9E0D-FA09-651B-5D4100A622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051" y="1679816"/>
              <a:ext cx="796024" cy="796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315C01C8-74E0-7D05-2034-044A8E590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341" y="2423016"/>
              <a:ext cx="1069075" cy="614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A251F3FB-637B-B9E0-BCD5-024A17643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28" y="3157208"/>
              <a:ext cx="1558025" cy="394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A6293E22-0C7A-14F6-8CC6-68F6148E4E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91" y="3779805"/>
              <a:ext cx="1558025" cy="401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2C64CD-CF8D-8B74-693D-23F69BE7A2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47" y="4118213"/>
              <a:ext cx="993869" cy="993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882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52A965-EE42-6B89-884B-647B4F2E3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01F5E-DE35-B1F4-E3D0-CC3996F5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16222-6B2B-9B0A-825C-02F529A4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1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iagram of a house&#10;&#10;AI-generated content may be incorrect.">
            <a:extLst>
              <a:ext uri="{FF2B5EF4-FFF2-40B4-BE49-F238E27FC236}">
                <a16:creationId xmlns:a16="http://schemas.microsoft.com/office/drawing/2014/main" id="{E1E52C7A-0564-E0A4-8FF7-F4627D6E46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844" y="-6251"/>
            <a:ext cx="11052313" cy="6864251"/>
          </a:xfrm>
          <a:prstGeom prst="rect">
            <a:avLst/>
          </a:prstGeom>
        </p:spPr>
      </p:pic>
      <p:pic>
        <p:nvPicPr>
          <p:cNvPr id="11" name="Picture 10" descr="A diagram of a house&#10;&#10;AI-generated content may be incorrect.">
            <a:extLst>
              <a:ext uri="{FF2B5EF4-FFF2-40B4-BE49-F238E27FC236}">
                <a16:creationId xmlns:a16="http://schemas.microsoft.com/office/drawing/2014/main" id="{E9B38A28-C406-B4C3-B500-59F5A4606D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844" y="-3125"/>
            <a:ext cx="11052313" cy="686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6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C00D-2656-E072-E628-14EBC60F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7339B-08CC-2898-5522-F371D1126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F7C53-F377-54F0-3D7D-BAAB7C017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2729E-5B70-F764-9ADF-5DE44392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E3DFB-E556-8F57-B317-EC4513950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951FBD-832A-C36C-64B2-EEB29350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8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8165-54B2-A79D-46A5-11CB575AF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C9788-766E-7C25-49DB-A26E8C74ED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3C621-7FCF-E75E-9C4C-E604C1A1F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9FEA7-5122-17FF-3EE8-30491F81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9231D-BD00-FE6D-6A11-9E4F4FC5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854E6-F130-0AF6-D034-A996F2312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86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CAC0C-869F-6979-7211-C7BECEB14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B2D56-941D-8F6D-703E-35567E056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50315-0A79-625A-2C41-A31008F8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77E77-700C-92EB-89E5-24F5404E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A7E4B-A7AE-99AB-3E1F-1AEABE3B7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41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9EBD21-6742-D5C1-D598-0CBD5C7913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EDC171-ECA2-C740-7068-374B6A5A3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D6231-CF88-37FE-0C2F-ECDBAB84F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1AD59-B11D-E761-DA17-A6C9F8B45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019D2-473A-8C3F-F6F9-C68F1656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6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FA628A-190A-5A0F-5A5A-4804E7691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8BCFA-8977-CAEB-1D52-530F05428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1F291-8AFE-6093-DB02-86B895F67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209CB6-0BAF-C545-9C68-5414989819FB}" type="datetimeFigureOut">
              <a:rPr lang="en-US" smtClean="0"/>
              <a:t>2/6/25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05A53-225D-0FC5-8DA4-2AD41E216B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434A-BB6D-441E-91D8-21D40FF54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3BA18-C6D4-7F4C-B5A0-BA20DB11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6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01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538785-D6C3-7209-23F5-F7871F0CD465}"/>
              </a:ext>
            </a:extLst>
          </p:cNvPr>
          <p:cNvSpPr txBox="1"/>
          <p:nvPr/>
        </p:nvSpPr>
        <p:spPr>
          <a:xfrm>
            <a:off x="5720322" y="53260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EE88F3-88E0-9E1D-EA30-FA9C8CDD1C4C}"/>
              </a:ext>
            </a:extLst>
          </p:cNvPr>
          <p:cNvSpPr txBox="1"/>
          <p:nvPr/>
        </p:nvSpPr>
        <p:spPr>
          <a:xfrm>
            <a:off x="4947858" y="1985802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D37DBA-8526-ECE1-8B55-38A7A3DE3DD1}"/>
              </a:ext>
            </a:extLst>
          </p:cNvPr>
          <p:cNvSpPr txBox="1"/>
          <p:nvPr/>
        </p:nvSpPr>
        <p:spPr>
          <a:xfrm>
            <a:off x="10715252" y="249056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6FA2AE-FFAB-6807-12AA-0D6713B060C9}"/>
              </a:ext>
            </a:extLst>
          </p:cNvPr>
          <p:cNvSpPr txBox="1"/>
          <p:nvPr/>
        </p:nvSpPr>
        <p:spPr>
          <a:xfrm>
            <a:off x="10715252" y="1116562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9513CF-54A4-A2B0-66F9-F744B430370F}"/>
              </a:ext>
            </a:extLst>
          </p:cNvPr>
          <p:cNvSpPr txBox="1"/>
          <p:nvPr/>
        </p:nvSpPr>
        <p:spPr>
          <a:xfrm>
            <a:off x="10715252" y="1984068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DE7166-6760-2C77-D133-5EA7E7C8533E}"/>
              </a:ext>
            </a:extLst>
          </p:cNvPr>
          <p:cNvSpPr txBox="1"/>
          <p:nvPr/>
        </p:nvSpPr>
        <p:spPr>
          <a:xfrm>
            <a:off x="10715252" y="2851574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C17510-67A3-83C3-E4BA-426D407DAB8E}"/>
              </a:ext>
            </a:extLst>
          </p:cNvPr>
          <p:cNvSpPr txBox="1"/>
          <p:nvPr/>
        </p:nvSpPr>
        <p:spPr>
          <a:xfrm>
            <a:off x="2045932" y="3494909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269F8-25E5-ED1D-DD6D-C823A0E2B80E}"/>
              </a:ext>
            </a:extLst>
          </p:cNvPr>
          <p:cNvSpPr txBox="1"/>
          <p:nvPr/>
        </p:nvSpPr>
        <p:spPr>
          <a:xfrm>
            <a:off x="4925267" y="255014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EFF949A-F0C1-D7F7-052B-E55B9AAFD0C7}"/>
              </a:ext>
            </a:extLst>
          </p:cNvPr>
          <p:cNvSpPr txBox="1"/>
          <p:nvPr/>
        </p:nvSpPr>
        <p:spPr>
          <a:xfrm>
            <a:off x="10715252" y="3719080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B7AD44-DBA8-8F53-D171-56477B7256BE}"/>
              </a:ext>
            </a:extLst>
          </p:cNvPr>
          <p:cNvSpPr txBox="1"/>
          <p:nvPr/>
        </p:nvSpPr>
        <p:spPr>
          <a:xfrm>
            <a:off x="10715252" y="4586586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80889A-BAC0-F4AD-A942-C3A9DA585620}"/>
              </a:ext>
            </a:extLst>
          </p:cNvPr>
          <p:cNvSpPr txBox="1"/>
          <p:nvPr/>
        </p:nvSpPr>
        <p:spPr>
          <a:xfrm>
            <a:off x="10715252" y="5454092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742501-48A2-FA56-0919-0D654894095B}"/>
              </a:ext>
            </a:extLst>
          </p:cNvPr>
          <p:cNvSpPr txBox="1"/>
          <p:nvPr/>
        </p:nvSpPr>
        <p:spPr>
          <a:xfrm>
            <a:off x="10715252" y="6321598"/>
            <a:ext cx="56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08F80F-84DB-C79C-FD63-381A3C0EF9BF}"/>
              </a:ext>
            </a:extLst>
          </p:cNvPr>
          <p:cNvSpPr txBox="1"/>
          <p:nvPr/>
        </p:nvSpPr>
        <p:spPr>
          <a:xfrm>
            <a:off x="4925267" y="1120408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F697FB-13C6-7354-C8D9-2870501F4B66}"/>
              </a:ext>
            </a:extLst>
          </p:cNvPr>
          <p:cNvSpPr txBox="1"/>
          <p:nvPr/>
        </p:nvSpPr>
        <p:spPr>
          <a:xfrm>
            <a:off x="4925267" y="2851196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3828C5-BA61-4A8C-F63C-F5E4A446C1E4}"/>
              </a:ext>
            </a:extLst>
          </p:cNvPr>
          <p:cNvSpPr txBox="1"/>
          <p:nvPr/>
        </p:nvSpPr>
        <p:spPr>
          <a:xfrm>
            <a:off x="4925267" y="3716590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AFCDCC-643C-9030-E3E5-F9268464E148}"/>
              </a:ext>
            </a:extLst>
          </p:cNvPr>
          <p:cNvSpPr txBox="1"/>
          <p:nvPr/>
        </p:nvSpPr>
        <p:spPr>
          <a:xfrm>
            <a:off x="4925267" y="4581984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483BA9-C212-5B1C-9A30-15058D825A95}"/>
              </a:ext>
            </a:extLst>
          </p:cNvPr>
          <p:cNvSpPr txBox="1"/>
          <p:nvPr/>
        </p:nvSpPr>
        <p:spPr>
          <a:xfrm>
            <a:off x="4925267" y="5447378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4B8949-9411-9C13-AD56-5D7A99CE996F}"/>
              </a:ext>
            </a:extLst>
          </p:cNvPr>
          <p:cNvSpPr txBox="1"/>
          <p:nvPr/>
        </p:nvSpPr>
        <p:spPr>
          <a:xfrm>
            <a:off x="4925267" y="6312771"/>
            <a:ext cx="612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704584-2892-E1DE-82D6-F975A4F0B734}"/>
              </a:ext>
            </a:extLst>
          </p:cNvPr>
          <p:cNvSpPr txBox="1"/>
          <p:nvPr/>
        </p:nvSpPr>
        <p:spPr>
          <a:xfrm>
            <a:off x="5720321" y="465596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5CAC0F-F657-4AF7-5A8B-E5C315CA4BC2}"/>
              </a:ext>
            </a:extLst>
          </p:cNvPr>
          <p:cNvSpPr txBox="1"/>
          <p:nvPr/>
        </p:nvSpPr>
        <p:spPr>
          <a:xfrm>
            <a:off x="5720321" y="909831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A966D8-EEC7-964C-9913-6AC7AC3D8348}"/>
              </a:ext>
            </a:extLst>
          </p:cNvPr>
          <p:cNvSpPr txBox="1"/>
          <p:nvPr/>
        </p:nvSpPr>
        <p:spPr>
          <a:xfrm>
            <a:off x="5720321" y="1322167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6D1C88-35DF-2C37-9FD3-CD6BCBFF07D3}"/>
              </a:ext>
            </a:extLst>
          </p:cNvPr>
          <p:cNvSpPr txBox="1"/>
          <p:nvPr/>
        </p:nvSpPr>
        <p:spPr>
          <a:xfrm>
            <a:off x="5720320" y="1777035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C24F39-26A3-05FF-0C01-D562211BDDDF}"/>
              </a:ext>
            </a:extLst>
          </p:cNvPr>
          <p:cNvSpPr txBox="1"/>
          <p:nvPr/>
        </p:nvSpPr>
        <p:spPr>
          <a:xfrm>
            <a:off x="5720319" y="2178738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CAD543-6EA2-CBE5-AB71-3F9EBE9CECA8}"/>
              </a:ext>
            </a:extLst>
          </p:cNvPr>
          <p:cNvSpPr txBox="1"/>
          <p:nvPr/>
        </p:nvSpPr>
        <p:spPr>
          <a:xfrm>
            <a:off x="5720318" y="2644239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F5FE089-9883-4FE1-2A89-A22D06933370}"/>
              </a:ext>
            </a:extLst>
          </p:cNvPr>
          <p:cNvSpPr txBox="1"/>
          <p:nvPr/>
        </p:nvSpPr>
        <p:spPr>
          <a:xfrm>
            <a:off x="5720318" y="3056575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670F2E-CC7F-23F8-A3C6-0A8844BD8880}"/>
              </a:ext>
            </a:extLst>
          </p:cNvPr>
          <p:cNvSpPr txBox="1"/>
          <p:nvPr/>
        </p:nvSpPr>
        <p:spPr>
          <a:xfrm>
            <a:off x="5720318" y="3500810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0979C0-CB59-BC1A-9107-4806C57A8FC7}"/>
              </a:ext>
            </a:extLst>
          </p:cNvPr>
          <p:cNvSpPr txBox="1"/>
          <p:nvPr/>
        </p:nvSpPr>
        <p:spPr>
          <a:xfrm>
            <a:off x="5720318" y="3902513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A736C5-986A-0136-F96B-B3E4B6584AC2}"/>
              </a:ext>
            </a:extLst>
          </p:cNvPr>
          <p:cNvSpPr txBox="1"/>
          <p:nvPr/>
        </p:nvSpPr>
        <p:spPr>
          <a:xfrm>
            <a:off x="5720317" y="4368014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F22768-AB5A-8B79-D561-CAB1291D1013}"/>
              </a:ext>
            </a:extLst>
          </p:cNvPr>
          <p:cNvSpPr txBox="1"/>
          <p:nvPr/>
        </p:nvSpPr>
        <p:spPr>
          <a:xfrm>
            <a:off x="5720317" y="4780350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3ACB30-AE98-544C-468D-9B699F9979CB}"/>
              </a:ext>
            </a:extLst>
          </p:cNvPr>
          <p:cNvSpPr txBox="1"/>
          <p:nvPr/>
        </p:nvSpPr>
        <p:spPr>
          <a:xfrm>
            <a:off x="5720317" y="5647554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436F8C-C187-3307-D0AC-9C25408AD30F}"/>
              </a:ext>
            </a:extLst>
          </p:cNvPr>
          <p:cNvSpPr txBox="1"/>
          <p:nvPr/>
        </p:nvSpPr>
        <p:spPr>
          <a:xfrm>
            <a:off x="5720316" y="5235218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E6D6CDC-1DA4-2A7E-28D5-4352A3BE67DE}"/>
              </a:ext>
            </a:extLst>
          </p:cNvPr>
          <p:cNvSpPr txBox="1"/>
          <p:nvPr/>
        </p:nvSpPr>
        <p:spPr>
          <a:xfrm>
            <a:off x="5720315" y="6102422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23708C-7A0A-CFA9-319F-70271BBE4552}"/>
              </a:ext>
            </a:extLst>
          </p:cNvPr>
          <p:cNvSpPr txBox="1"/>
          <p:nvPr/>
        </p:nvSpPr>
        <p:spPr>
          <a:xfrm>
            <a:off x="5720314" y="6504121"/>
            <a:ext cx="4508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Click here to edit</a:t>
            </a:r>
          </a:p>
        </p:txBody>
      </p:sp>
    </p:spTree>
    <p:extLst>
      <p:ext uri="{BB962C8B-B14F-4D97-AF65-F5344CB8AC3E}">
        <p14:creationId xmlns:p14="http://schemas.microsoft.com/office/powerpoint/2010/main" val="525936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977C68203D340B8A2F2C9E75E159C" ma:contentTypeVersion="15" ma:contentTypeDescription="Create a new document." ma:contentTypeScope="" ma:versionID="01879e3e181ce236493cfe0150e0534b">
  <xsd:schema xmlns:xsd="http://www.w3.org/2001/XMLSchema" xmlns:xs="http://www.w3.org/2001/XMLSchema" xmlns:p="http://schemas.microsoft.com/office/2006/metadata/properties" xmlns:ns2="69b0918f-83d5-4dd8-b374-9164537f9303" xmlns:ns3="eb331bc9-1db8-4c74-9f85-ce09a0afd705" targetNamespace="http://schemas.microsoft.com/office/2006/metadata/properties" ma:root="true" ma:fieldsID="7b8541b7f92420b49a9353a26f324146" ns2:_="" ns3:_="">
    <xsd:import namespace="69b0918f-83d5-4dd8-b374-9164537f9303"/>
    <xsd:import namespace="eb331bc9-1db8-4c74-9f85-ce09a0afd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b0918f-83d5-4dd8-b374-9164537f93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31bc9-1db8-4c74-9f85-ce09a0afd7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a11c3b-6860-47af-b4b3-8b67864ea86a}" ma:internalName="TaxCatchAll" ma:showField="CatchAllData" ma:web="eb331bc9-1db8-4c74-9f85-ce09a0afd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b0918f-83d5-4dd8-b374-9164537f9303">
      <Terms xmlns="http://schemas.microsoft.com/office/infopath/2007/PartnerControls"/>
    </lcf76f155ced4ddcb4097134ff3c332f>
    <TaxCatchAll xmlns="eb331bc9-1db8-4c74-9f85-ce09a0afd705" xsi:nil="true"/>
  </documentManagement>
</p:properties>
</file>

<file path=customXml/itemProps1.xml><?xml version="1.0" encoding="utf-8"?>
<ds:datastoreItem xmlns:ds="http://schemas.openxmlformats.org/officeDocument/2006/customXml" ds:itemID="{967C0BC0-B9AE-4FCF-A0BC-1018489175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b0918f-83d5-4dd8-b374-9164537f9303"/>
    <ds:schemaRef ds:uri="eb331bc9-1db8-4c74-9f85-ce09a0afd7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073635-4AA6-4931-A262-FB6B4E0375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F3BD80-D28E-4EEC-B313-B4921FED67E1}">
  <ds:schemaRefs>
    <ds:schemaRef ds:uri="http://www.w3.org/XML/1998/namespace"/>
    <ds:schemaRef ds:uri="http://purl.org/dc/terms/"/>
    <ds:schemaRef ds:uri="http://purl.org/dc/elements/1.1/"/>
    <ds:schemaRef ds:uri="69b0918f-83d5-4dd8-b374-9164537f9303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b331bc9-1db8-4c74-9f85-ce09a0afd70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81</Words>
  <Application>Microsoft Macintosh PowerPoint</Application>
  <PresentationFormat>Widescreen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Controls - Instructions</dc:title>
  <dc:creator>Evan S Dolling</dc:creator>
  <cp:lastModifiedBy>Dolling,Evan S</cp:lastModifiedBy>
  <cp:revision>2</cp:revision>
  <dcterms:created xsi:type="dcterms:W3CDTF">2024-01-18T22:12:35Z</dcterms:created>
  <dcterms:modified xsi:type="dcterms:W3CDTF">2025-02-06T20:51:17Z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0x01010097C977C68203D340B8A2F2C9E75E159C</vt:lpwstr>
  </property>
  <property fmtid="{D5CDD505-2E9C-101B-9397-08002B2CF9AE}" pid="3" name="MediaServiceImageTags">
    <vt:lpwstr/>
  </property>
</Properties>
</file>