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sldIdLst>
    <p:sldId id="257" r:id="rId5"/>
    <p:sldId id="256" r:id="rId6"/>
    <p:sldId id="258" r:id="rId7"/>
    <p:sldId id="270" r:id="rId8"/>
    <p:sldId id="259" r:id="rId9"/>
    <p:sldId id="260" r:id="rId10"/>
    <p:sldId id="261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1" autoAdjust="0"/>
    <p:restoredTop sz="95574"/>
  </p:normalViewPr>
  <p:slideViewPr>
    <p:cSldViewPr snapToGrid="0">
      <p:cViewPr varScale="1">
        <p:scale>
          <a:sx n="100" d="100"/>
          <a:sy n="100" d="100"/>
        </p:scale>
        <p:origin x="2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lling,Evan S" userId="e5a2eaf4-612a-4162-b594-1bcee737586a" providerId="ADAL" clId="{BC8CECB4-B479-2042-B916-1D55942E0507}"/>
    <pc:docChg chg="custSel delSld modSld">
      <pc:chgData name="Dolling,Evan S" userId="e5a2eaf4-612a-4162-b594-1bcee737586a" providerId="ADAL" clId="{BC8CECB4-B479-2042-B916-1D55942E0507}" dt="2024-01-02T18:40:03.881" v="1453" actId="20577"/>
      <pc:docMkLst>
        <pc:docMk/>
      </pc:docMkLst>
      <pc:sldChg chg="modSp mod">
        <pc:chgData name="Dolling,Evan S" userId="e5a2eaf4-612a-4162-b594-1bcee737586a" providerId="ADAL" clId="{BC8CECB4-B479-2042-B916-1D55942E0507}" dt="2024-01-02T18:26:06.297" v="61" actId="313"/>
        <pc:sldMkLst>
          <pc:docMk/>
          <pc:sldMk cId="2180671377" sldId="256"/>
        </pc:sldMkLst>
        <pc:spChg chg="mod">
          <ac:chgData name="Dolling,Evan S" userId="e5a2eaf4-612a-4162-b594-1bcee737586a" providerId="ADAL" clId="{BC8CECB4-B479-2042-B916-1D55942E0507}" dt="2024-01-02T18:26:06.297" v="61" actId="313"/>
          <ac:spMkLst>
            <pc:docMk/>
            <pc:sldMk cId="2180671377" sldId="256"/>
            <ac:spMk id="3" creationId="{2F1CBDC6-2F2D-CD49-B90B-42185A64907B}"/>
          </ac:spMkLst>
        </pc:spChg>
      </pc:sldChg>
      <pc:sldChg chg="modSp mod">
        <pc:chgData name="Dolling,Evan S" userId="e5a2eaf4-612a-4162-b594-1bcee737586a" providerId="ADAL" clId="{BC8CECB4-B479-2042-B916-1D55942E0507}" dt="2024-01-02T18:25:23.699" v="50" actId="20577"/>
        <pc:sldMkLst>
          <pc:docMk/>
          <pc:sldMk cId="2625926203" sldId="257"/>
        </pc:sldMkLst>
        <pc:spChg chg="mod">
          <ac:chgData name="Dolling,Evan S" userId="e5a2eaf4-612a-4162-b594-1bcee737586a" providerId="ADAL" clId="{BC8CECB4-B479-2042-B916-1D55942E0507}" dt="2024-01-02T18:25:23.699" v="50" actId="20577"/>
          <ac:spMkLst>
            <pc:docMk/>
            <pc:sldMk cId="2625926203" sldId="257"/>
            <ac:spMk id="3" creationId="{0EB97674-115C-0426-279E-4924C6CA71D8}"/>
          </ac:spMkLst>
        </pc:spChg>
      </pc:sldChg>
      <pc:sldChg chg="modSp mod">
        <pc:chgData name="Dolling,Evan S" userId="e5a2eaf4-612a-4162-b594-1bcee737586a" providerId="ADAL" clId="{BC8CECB4-B479-2042-B916-1D55942E0507}" dt="2024-01-02T18:36:49.245" v="1168" actId="20577"/>
        <pc:sldMkLst>
          <pc:docMk/>
          <pc:sldMk cId="3600944417" sldId="258"/>
        </pc:sldMkLst>
        <pc:spChg chg="mod">
          <ac:chgData name="Dolling,Evan S" userId="e5a2eaf4-612a-4162-b594-1bcee737586a" providerId="ADAL" clId="{BC8CECB4-B479-2042-B916-1D55942E0507}" dt="2024-01-02T18:36:49.245" v="1168" actId="20577"/>
          <ac:spMkLst>
            <pc:docMk/>
            <pc:sldMk cId="3600944417" sldId="258"/>
            <ac:spMk id="2" creationId="{4D349217-A704-7519-8E51-6A0CDC80F9A1}"/>
          </ac:spMkLst>
        </pc:spChg>
        <pc:spChg chg="mod">
          <ac:chgData name="Dolling,Evan S" userId="e5a2eaf4-612a-4162-b594-1bcee737586a" providerId="ADAL" clId="{BC8CECB4-B479-2042-B916-1D55942E0507}" dt="2024-01-02T18:26:47.217" v="139" actId="20577"/>
          <ac:spMkLst>
            <pc:docMk/>
            <pc:sldMk cId="3600944417" sldId="258"/>
            <ac:spMk id="3" creationId="{9FADE886-ADA4-8A29-422C-24F80A07B99F}"/>
          </ac:spMkLst>
        </pc:spChg>
      </pc:sldChg>
      <pc:sldChg chg="modSp mod">
        <pc:chgData name="Dolling,Evan S" userId="e5a2eaf4-612a-4162-b594-1bcee737586a" providerId="ADAL" clId="{BC8CECB4-B479-2042-B916-1D55942E0507}" dt="2024-01-02T18:38:22.897" v="1295" actId="20577"/>
        <pc:sldMkLst>
          <pc:docMk/>
          <pc:sldMk cId="2609414316" sldId="259"/>
        </pc:sldMkLst>
        <pc:spChg chg="mod">
          <ac:chgData name="Dolling,Evan S" userId="e5a2eaf4-612a-4162-b594-1bcee737586a" providerId="ADAL" clId="{BC8CECB4-B479-2042-B916-1D55942E0507}" dt="2024-01-02T18:38:22.897" v="1295" actId="20577"/>
          <ac:spMkLst>
            <pc:docMk/>
            <pc:sldMk cId="2609414316" sldId="259"/>
            <ac:spMk id="2" creationId="{BB9897DB-475B-5CB9-2880-F6B6B2E8749B}"/>
          </ac:spMkLst>
        </pc:spChg>
        <pc:spChg chg="mod">
          <ac:chgData name="Dolling,Evan S" userId="e5a2eaf4-612a-4162-b594-1bcee737586a" providerId="ADAL" clId="{BC8CECB4-B479-2042-B916-1D55942E0507}" dt="2024-01-02T18:37:35.830" v="1219" actId="5793"/>
          <ac:spMkLst>
            <pc:docMk/>
            <pc:sldMk cId="2609414316" sldId="259"/>
            <ac:spMk id="3" creationId="{40F27ADB-8DCD-BB25-4644-C03D27EC5ACF}"/>
          </ac:spMkLst>
        </pc:spChg>
      </pc:sldChg>
      <pc:sldChg chg="addSp delSp modSp mod">
        <pc:chgData name="Dolling,Evan S" userId="e5a2eaf4-612a-4162-b594-1bcee737586a" providerId="ADAL" clId="{BC8CECB4-B479-2042-B916-1D55942E0507}" dt="2024-01-02T18:40:03.881" v="1453" actId="20577"/>
        <pc:sldMkLst>
          <pc:docMk/>
          <pc:sldMk cId="1494628256" sldId="260"/>
        </pc:sldMkLst>
        <pc:spChg chg="mod">
          <ac:chgData name="Dolling,Evan S" userId="e5a2eaf4-612a-4162-b594-1bcee737586a" providerId="ADAL" clId="{BC8CECB4-B479-2042-B916-1D55942E0507}" dt="2024-01-02T18:39:05.297" v="1376" actId="20577"/>
          <ac:spMkLst>
            <pc:docMk/>
            <pc:sldMk cId="1494628256" sldId="260"/>
            <ac:spMk id="2" creationId="{579FD249-AB9E-3120-754B-0941172F5C1B}"/>
          </ac:spMkLst>
        </pc:spChg>
        <pc:spChg chg="mod">
          <ac:chgData name="Dolling,Evan S" userId="e5a2eaf4-612a-4162-b594-1bcee737586a" providerId="ADAL" clId="{BC8CECB4-B479-2042-B916-1D55942E0507}" dt="2024-01-02T18:40:03.881" v="1453" actId="20577"/>
          <ac:spMkLst>
            <pc:docMk/>
            <pc:sldMk cId="1494628256" sldId="260"/>
            <ac:spMk id="3" creationId="{7717B455-9713-6D90-3AC4-C954A3CD1CE0}"/>
          </ac:spMkLst>
        </pc:spChg>
        <pc:spChg chg="add del mod">
          <ac:chgData name="Dolling,Evan S" userId="e5a2eaf4-612a-4162-b594-1bcee737586a" providerId="ADAL" clId="{BC8CECB4-B479-2042-B916-1D55942E0507}" dt="2024-01-02T18:39:10.348" v="1378"/>
          <ac:spMkLst>
            <pc:docMk/>
            <pc:sldMk cId="1494628256" sldId="260"/>
            <ac:spMk id="5" creationId="{1EE5F1E0-9679-484A-F119-410AAF48F089}"/>
          </ac:spMkLst>
        </pc:spChg>
      </pc:sldChg>
      <pc:sldChg chg="del">
        <pc:chgData name="Dolling,Evan S" userId="e5a2eaf4-612a-4162-b594-1bcee737586a" providerId="ADAL" clId="{BC8CECB4-B479-2042-B916-1D55942E0507}" dt="2024-01-02T18:39:22.694" v="1379" actId="2696"/>
        <pc:sldMkLst>
          <pc:docMk/>
          <pc:sldMk cId="2385826193" sldId="267"/>
        </pc:sldMkLst>
      </pc:sldChg>
      <pc:sldChg chg="modSp mod">
        <pc:chgData name="Dolling,Evan S" userId="e5a2eaf4-612a-4162-b594-1bcee737586a" providerId="ADAL" clId="{BC8CECB4-B479-2042-B916-1D55942E0507}" dt="2024-01-02T18:37:06.962" v="1202" actId="20577"/>
        <pc:sldMkLst>
          <pc:docMk/>
          <pc:sldMk cId="16846611" sldId="270"/>
        </pc:sldMkLst>
        <pc:spChg chg="mod">
          <ac:chgData name="Dolling,Evan S" userId="e5a2eaf4-612a-4162-b594-1bcee737586a" providerId="ADAL" clId="{BC8CECB4-B479-2042-B916-1D55942E0507}" dt="2024-01-02T18:37:06.962" v="1202" actId="20577"/>
          <ac:spMkLst>
            <pc:docMk/>
            <pc:sldMk cId="16846611" sldId="270"/>
            <ac:spMk id="2" creationId="{B272D67F-FD29-833F-5152-E51C1522701B}"/>
          </ac:spMkLst>
        </pc:spChg>
        <pc:spChg chg="mod">
          <ac:chgData name="Dolling,Evan S" userId="e5a2eaf4-612a-4162-b594-1bcee737586a" providerId="ADAL" clId="{BC8CECB4-B479-2042-B916-1D55942E0507}" dt="2024-01-02T18:32:58.887" v="726" actId="255"/>
          <ac:spMkLst>
            <pc:docMk/>
            <pc:sldMk cId="16846611" sldId="270"/>
            <ac:spMk id="3" creationId="{F6BCD299-3FB8-B7E8-4C63-CAD3A7B3C18B}"/>
          </ac:spMkLst>
        </pc:spChg>
      </pc:sldChg>
      <pc:sldChg chg="modSp del mod">
        <pc:chgData name="Dolling,Evan S" userId="e5a2eaf4-612a-4162-b594-1bcee737586a" providerId="ADAL" clId="{BC8CECB4-B479-2042-B916-1D55942E0507}" dt="2024-01-02T18:32:09.599" v="662" actId="2696"/>
        <pc:sldMkLst>
          <pc:docMk/>
          <pc:sldMk cId="3935937329" sldId="271"/>
        </pc:sldMkLst>
        <pc:spChg chg="mod">
          <ac:chgData name="Dolling,Evan S" userId="e5a2eaf4-612a-4162-b594-1bcee737586a" providerId="ADAL" clId="{BC8CECB4-B479-2042-B916-1D55942E0507}" dt="2024-01-02T18:27:22.864" v="169" actId="20577"/>
          <ac:spMkLst>
            <pc:docMk/>
            <pc:sldMk cId="3935937329" sldId="271"/>
            <ac:spMk id="2" creationId="{E1F878D9-ADD2-6DEB-DA32-B875635346C0}"/>
          </ac:spMkLst>
        </pc:spChg>
        <pc:spChg chg="mod">
          <ac:chgData name="Dolling,Evan S" userId="e5a2eaf4-612a-4162-b594-1bcee737586a" providerId="ADAL" clId="{BC8CECB4-B479-2042-B916-1D55942E0507}" dt="2024-01-02T18:31:09.994" v="632" actId="15"/>
          <ac:spMkLst>
            <pc:docMk/>
            <pc:sldMk cId="3935937329" sldId="271"/>
            <ac:spMk id="3" creationId="{C6AE19C3-DC00-AFA6-7946-A9939373550F}"/>
          </ac:spMkLst>
        </pc:spChg>
      </pc:sldChg>
    </pc:docChg>
  </pc:docChgLst>
  <pc:docChgLst>
    <pc:chgData name="Huang, Hannah" userId="S::huangh@ufl.edu::b4b7a80f-b6f4-47b9-96a3-2fa80a764b1e" providerId="AD" clId="Web-{F07F040C-3A24-9659-6F68-536661456A57}"/>
    <pc:docChg chg="delSld modSld">
      <pc:chgData name="Huang, Hannah" userId="S::huangh@ufl.edu::b4b7a80f-b6f4-47b9-96a3-2fa80a764b1e" providerId="AD" clId="Web-{F07F040C-3A24-9659-6F68-536661456A57}" dt="2024-01-06T00:24:59.754" v="93" actId="20577"/>
      <pc:docMkLst>
        <pc:docMk/>
      </pc:docMkLst>
      <pc:sldChg chg="modSp">
        <pc:chgData name="Huang, Hannah" userId="S::huangh@ufl.edu::b4b7a80f-b6f4-47b9-96a3-2fa80a764b1e" providerId="AD" clId="Web-{F07F040C-3A24-9659-6F68-536661456A57}" dt="2024-01-06T00:06:21.273" v="35" actId="20577"/>
        <pc:sldMkLst>
          <pc:docMk/>
          <pc:sldMk cId="2625926203" sldId="257"/>
        </pc:sldMkLst>
        <pc:spChg chg="mod">
          <ac:chgData name="Huang, Hannah" userId="S::huangh@ufl.edu::b4b7a80f-b6f4-47b9-96a3-2fa80a764b1e" providerId="AD" clId="Web-{F07F040C-3A24-9659-6F68-536661456A57}" dt="2024-01-06T00:06:21.273" v="35" actId="20577"/>
          <ac:spMkLst>
            <pc:docMk/>
            <pc:sldMk cId="2625926203" sldId="257"/>
            <ac:spMk id="3" creationId="{0EB97674-115C-0426-279E-4924C6CA71D8}"/>
          </ac:spMkLst>
        </pc:spChg>
      </pc:sldChg>
      <pc:sldChg chg="modSp">
        <pc:chgData name="Huang, Hannah" userId="S::huangh@ufl.edu::b4b7a80f-b6f4-47b9-96a3-2fa80a764b1e" providerId="AD" clId="Web-{F07F040C-3A24-9659-6F68-536661456A57}" dt="2024-01-06T00:24:59.754" v="93" actId="20577"/>
        <pc:sldMkLst>
          <pc:docMk/>
          <pc:sldMk cId="2609414316" sldId="259"/>
        </pc:sldMkLst>
        <pc:spChg chg="mod">
          <ac:chgData name="Huang, Hannah" userId="S::huangh@ufl.edu::b4b7a80f-b6f4-47b9-96a3-2fa80a764b1e" providerId="AD" clId="Web-{F07F040C-3A24-9659-6F68-536661456A57}" dt="2024-01-06T00:24:59.754" v="93" actId="20577"/>
          <ac:spMkLst>
            <pc:docMk/>
            <pc:sldMk cId="2609414316" sldId="259"/>
            <ac:spMk id="2" creationId="{BB9897DB-475B-5CB9-2880-F6B6B2E8749B}"/>
          </ac:spMkLst>
        </pc:spChg>
      </pc:sldChg>
      <pc:sldChg chg="modSp">
        <pc:chgData name="Huang, Hannah" userId="S::huangh@ufl.edu::b4b7a80f-b6f4-47b9-96a3-2fa80a764b1e" providerId="AD" clId="Web-{F07F040C-3A24-9659-6F68-536661456A57}" dt="2024-01-06T00:08:33.606" v="41" actId="20577"/>
        <pc:sldMkLst>
          <pc:docMk/>
          <pc:sldMk cId="1494628256" sldId="260"/>
        </pc:sldMkLst>
        <pc:spChg chg="mod">
          <ac:chgData name="Huang, Hannah" userId="S::huangh@ufl.edu::b4b7a80f-b6f4-47b9-96a3-2fa80a764b1e" providerId="AD" clId="Web-{F07F040C-3A24-9659-6F68-536661456A57}" dt="2024-01-06T00:08:26.465" v="39" actId="20577"/>
          <ac:spMkLst>
            <pc:docMk/>
            <pc:sldMk cId="1494628256" sldId="260"/>
            <ac:spMk id="2" creationId="{579FD249-AB9E-3120-754B-0941172F5C1B}"/>
          </ac:spMkLst>
        </pc:spChg>
        <pc:spChg chg="mod">
          <ac:chgData name="Huang, Hannah" userId="S::huangh@ufl.edu::b4b7a80f-b6f4-47b9-96a3-2fa80a764b1e" providerId="AD" clId="Web-{F07F040C-3A24-9659-6F68-536661456A57}" dt="2024-01-06T00:08:33.606" v="41" actId="20577"/>
          <ac:spMkLst>
            <pc:docMk/>
            <pc:sldMk cId="1494628256" sldId="260"/>
            <ac:spMk id="3" creationId="{7717B455-9713-6D90-3AC4-C954A3CD1CE0}"/>
          </ac:spMkLst>
        </pc:spChg>
      </pc:sldChg>
      <pc:sldChg chg="modSp">
        <pc:chgData name="Huang, Hannah" userId="S::huangh@ufl.edu::b4b7a80f-b6f4-47b9-96a3-2fa80a764b1e" providerId="AD" clId="Web-{F07F040C-3A24-9659-6F68-536661456A57}" dt="2024-01-06T00:11:59.348" v="89" actId="20577"/>
        <pc:sldMkLst>
          <pc:docMk/>
          <pc:sldMk cId="808247278" sldId="261"/>
        </pc:sldMkLst>
        <pc:spChg chg="mod">
          <ac:chgData name="Huang, Hannah" userId="S::huangh@ufl.edu::b4b7a80f-b6f4-47b9-96a3-2fa80a764b1e" providerId="AD" clId="Web-{F07F040C-3A24-9659-6F68-536661456A57}" dt="2024-01-06T00:11:59.348" v="89" actId="20577"/>
          <ac:spMkLst>
            <pc:docMk/>
            <pc:sldMk cId="808247278" sldId="261"/>
            <ac:spMk id="3" creationId="{6C42B5A6-5085-2A3A-FC2F-2A8BD7215860}"/>
          </ac:spMkLst>
        </pc:spChg>
      </pc:sldChg>
      <pc:sldChg chg="del">
        <pc:chgData name="Huang, Hannah" userId="S::huangh@ufl.edu::b4b7a80f-b6f4-47b9-96a3-2fa80a764b1e" providerId="AD" clId="Web-{F07F040C-3A24-9659-6F68-536661456A57}" dt="2024-01-06T00:24:27.378" v="90"/>
        <pc:sldMkLst>
          <pc:docMk/>
          <pc:sldMk cId="1502427875" sldId="266"/>
        </pc:sldMkLst>
      </pc:sldChg>
      <pc:sldChg chg="modSp">
        <pc:chgData name="Huang, Hannah" userId="S::huangh@ufl.edu::b4b7a80f-b6f4-47b9-96a3-2fa80a764b1e" providerId="AD" clId="Web-{F07F040C-3A24-9659-6F68-536661456A57}" dt="2024-01-06T00:07:26.822" v="37" actId="20577"/>
        <pc:sldMkLst>
          <pc:docMk/>
          <pc:sldMk cId="16846611" sldId="270"/>
        </pc:sldMkLst>
        <pc:spChg chg="mod">
          <ac:chgData name="Huang, Hannah" userId="S::huangh@ufl.edu::b4b7a80f-b6f4-47b9-96a3-2fa80a764b1e" providerId="AD" clId="Web-{F07F040C-3A24-9659-6F68-536661456A57}" dt="2024-01-06T00:07:26.822" v="37" actId="20577"/>
          <ac:spMkLst>
            <pc:docMk/>
            <pc:sldMk cId="16846611" sldId="270"/>
            <ac:spMk id="3" creationId="{F6BCD299-3FB8-B7E8-4C63-CAD3A7B3C18B}"/>
          </ac:spMkLst>
        </pc:spChg>
      </pc:sldChg>
    </pc:docChg>
  </pc:docChgLst>
  <pc:docChgLst>
    <pc:chgData name="Huang, Hannah" userId="S::huangh@ufl.edu::b4b7a80f-b6f4-47b9-96a3-2fa80a764b1e" providerId="AD" clId="Web-{C3DD55E1-5A78-A504-681F-29FDF68FC2B6}"/>
    <pc:docChg chg="modSld">
      <pc:chgData name="Huang, Hannah" userId="S::huangh@ufl.edu::b4b7a80f-b6f4-47b9-96a3-2fa80a764b1e" providerId="AD" clId="Web-{C3DD55E1-5A78-A504-681F-29FDF68FC2B6}" dt="2024-01-18T15:02:37.810" v="42" actId="20577"/>
      <pc:docMkLst>
        <pc:docMk/>
      </pc:docMkLst>
      <pc:sldChg chg="modSp">
        <pc:chgData name="Huang, Hannah" userId="S::huangh@ufl.edu::b4b7a80f-b6f4-47b9-96a3-2fa80a764b1e" providerId="AD" clId="Web-{C3DD55E1-5A78-A504-681F-29FDF68FC2B6}" dt="2024-01-18T14:51:42.979" v="1" actId="20577"/>
        <pc:sldMkLst>
          <pc:docMk/>
          <pc:sldMk cId="2625926203" sldId="257"/>
        </pc:sldMkLst>
        <pc:spChg chg="mod">
          <ac:chgData name="Huang, Hannah" userId="S::huangh@ufl.edu::b4b7a80f-b6f4-47b9-96a3-2fa80a764b1e" providerId="AD" clId="Web-{C3DD55E1-5A78-A504-681F-29FDF68FC2B6}" dt="2024-01-18T14:51:42.979" v="1" actId="20577"/>
          <ac:spMkLst>
            <pc:docMk/>
            <pc:sldMk cId="2625926203" sldId="257"/>
            <ac:spMk id="3" creationId="{0EB97674-115C-0426-279E-4924C6CA71D8}"/>
          </ac:spMkLst>
        </pc:spChg>
      </pc:sldChg>
      <pc:sldChg chg="modSp">
        <pc:chgData name="Huang, Hannah" userId="S::huangh@ufl.edu::b4b7a80f-b6f4-47b9-96a3-2fa80a764b1e" providerId="AD" clId="Web-{C3DD55E1-5A78-A504-681F-29FDF68FC2B6}" dt="2024-01-18T15:01:21.526" v="18" actId="20577"/>
        <pc:sldMkLst>
          <pc:docMk/>
          <pc:sldMk cId="2609414316" sldId="259"/>
        </pc:sldMkLst>
        <pc:spChg chg="mod">
          <ac:chgData name="Huang, Hannah" userId="S::huangh@ufl.edu::b4b7a80f-b6f4-47b9-96a3-2fa80a764b1e" providerId="AD" clId="Web-{C3DD55E1-5A78-A504-681F-29FDF68FC2B6}" dt="2024-01-18T15:01:21.526" v="18" actId="20577"/>
          <ac:spMkLst>
            <pc:docMk/>
            <pc:sldMk cId="2609414316" sldId="259"/>
            <ac:spMk id="3" creationId="{40F27ADB-8DCD-BB25-4644-C03D27EC5ACF}"/>
          </ac:spMkLst>
        </pc:spChg>
        <pc:spChg chg="mod">
          <ac:chgData name="Huang, Hannah" userId="S::huangh@ufl.edu::b4b7a80f-b6f4-47b9-96a3-2fa80a764b1e" providerId="AD" clId="Web-{C3DD55E1-5A78-A504-681F-29FDF68FC2B6}" dt="2024-01-18T15:00:15.868" v="11" actId="20577"/>
          <ac:spMkLst>
            <pc:docMk/>
            <pc:sldMk cId="2609414316" sldId="259"/>
            <ac:spMk id="4" creationId="{E181A350-43A2-BB35-69B7-F36074E2F5D0}"/>
          </ac:spMkLst>
        </pc:spChg>
      </pc:sldChg>
      <pc:sldChg chg="modSp">
        <pc:chgData name="Huang, Hannah" userId="S::huangh@ufl.edu::b4b7a80f-b6f4-47b9-96a3-2fa80a764b1e" providerId="AD" clId="Web-{C3DD55E1-5A78-A504-681F-29FDF68FC2B6}" dt="2024-01-18T15:00:20.790" v="13" actId="20577"/>
        <pc:sldMkLst>
          <pc:docMk/>
          <pc:sldMk cId="1494628256" sldId="260"/>
        </pc:sldMkLst>
        <pc:spChg chg="mod">
          <ac:chgData name="Huang, Hannah" userId="S::huangh@ufl.edu::b4b7a80f-b6f4-47b9-96a3-2fa80a764b1e" providerId="AD" clId="Web-{C3DD55E1-5A78-A504-681F-29FDF68FC2B6}" dt="2024-01-18T14:53:19.169" v="9" actId="20577"/>
          <ac:spMkLst>
            <pc:docMk/>
            <pc:sldMk cId="1494628256" sldId="260"/>
            <ac:spMk id="3" creationId="{7717B455-9713-6D90-3AC4-C954A3CD1CE0}"/>
          </ac:spMkLst>
        </pc:spChg>
        <pc:spChg chg="mod">
          <ac:chgData name="Huang, Hannah" userId="S::huangh@ufl.edu::b4b7a80f-b6f4-47b9-96a3-2fa80a764b1e" providerId="AD" clId="Web-{C3DD55E1-5A78-A504-681F-29FDF68FC2B6}" dt="2024-01-18T15:00:20.790" v="13" actId="20577"/>
          <ac:spMkLst>
            <pc:docMk/>
            <pc:sldMk cId="1494628256" sldId="260"/>
            <ac:spMk id="4" creationId="{008D3B59-C85A-1666-50A6-F72F7D9CEF59}"/>
          </ac:spMkLst>
        </pc:spChg>
      </pc:sldChg>
      <pc:sldChg chg="modSp">
        <pc:chgData name="Huang, Hannah" userId="S::huangh@ufl.edu::b4b7a80f-b6f4-47b9-96a3-2fa80a764b1e" providerId="AD" clId="Web-{C3DD55E1-5A78-A504-681F-29FDF68FC2B6}" dt="2024-01-18T15:00:26.853" v="15" actId="20577"/>
        <pc:sldMkLst>
          <pc:docMk/>
          <pc:sldMk cId="808247278" sldId="261"/>
        </pc:sldMkLst>
        <pc:spChg chg="mod">
          <ac:chgData name="Huang, Hannah" userId="S::huangh@ufl.edu::b4b7a80f-b6f4-47b9-96a3-2fa80a764b1e" providerId="AD" clId="Web-{C3DD55E1-5A78-A504-681F-29FDF68FC2B6}" dt="2024-01-18T15:00:26.853" v="15" actId="20577"/>
          <ac:spMkLst>
            <pc:docMk/>
            <pc:sldMk cId="808247278" sldId="261"/>
            <ac:spMk id="4" creationId="{627494D2-F2CE-5F7F-1EEB-FE30E057C2AE}"/>
          </ac:spMkLst>
        </pc:spChg>
      </pc:sldChg>
      <pc:sldChg chg="modSp">
        <pc:chgData name="Huang, Hannah" userId="S::huangh@ufl.edu::b4b7a80f-b6f4-47b9-96a3-2fa80a764b1e" providerId="AD" clId="Web-{C3DD55E1-5A78-A504-681F-29FDF68FC2B6}" dt="2024-01-18T15:02:37.810" v="42" actId="20577"/>
        <pc:sldMkLst>
          <pc:docMk/>
          <pc:sldMk cId="16846611" sldId="270"/>
        </pc:sldMkLst>
        <pc:spChg chg="mod">
          <ac:chgData name="Huang, Hannah" userId="S::huangh@ufl.edu::b4b7a80f-b6f4-47b9-96a3-2fa80a764b1e" providerId="AD" clId="Web-{C3DD55E1-5A78-A504-681F-29FDF68FC2B6}" dt="2024-01-18T15:02:37.810" v="42" actId="20577"/>
          <ac:spMkLst>
            <pc:docMk/>
            <pc:sldMk cId="16846611" sldId="270"/>
            <ac:spMk id="3" creationId="{F6BCD299-3FB8-B7E8-4C63-CAD3A7B3C18B}"/>
          </ac:spMkLst>
        </pc:spChg>
      </pc:sldChg>
    </pc:docChg>
  </pc:docChgLst>
  <pc:docChgLst>
    <pc:chgData name="Huang, Hannah" userId="S::huangh@ufl.edu::b4b7a80f-b6f4-47b9-96a3-2fa80a764b1e" providerId="AD" clId="Web-{063CB345-BA6A-4457-B61E-F1A0E67532B0}"/>
    <pc:docChg chg="mod addSld modSld sldOrd modMainMaster">
      <pc:chgData name="Huang, Hannah" userId="S::huangh@ufl.edu::b4b7a80f-b6f4-47b9-96a3-2fa80a764b1e" providerId="AD" clId="Web-{063CB345-BA6A-4457-B61E-F1A0E67532B0}" dt="2023-12-19T03:35:35.986" v="134" actId="20577"/>
      <pc:docMkLst>
        <pc:docMk/>
      </pc:docMkLst>
      <pc:sldChg chg="modSp new">
        <pc:chgData name="Huang, Hannah" userId="S::huangh@ufl.edu::b4b7a80f-b6f4-47b9-96a3-2fa80a764b1e" providerId="AD" clId="Web-{063CB345-BA6A-4457-B61E-F1A0E67532B0}" dt="2023-12-19T03:21:23.972" v="22" actId="20577"/>
        <pc:sldMkLst>
          <pc:docMk/>
          <pc:sldMk cId="2180671377" sldId="256"/>
        </pc:sldMkLst>
        <pc:spChg chg="mod">
          <ac:chgData name="Huang, Hannah" userId="S::huangh@ufl.edu::b4b7a80f-b6f4-47b9-96a3-2fa80a764b1e" providerId="AD" clId="Web-{063CB345-BA6A-4457-B61E-F1A0E67532B0}" dt="2023-12-19T03:21:06.690" v="5" actId="20577"/>
          <ac:spMkLst>
            <pc:docMk/>
            <pc:sldMk cId="2180671377" sldId="256"/>
            <ac:spMk id="2" creationId="{6F77F854-EC5C-B003-E6DC-13BDF3D92BAB}"/>
          </ac:spMkLst>
        </pc:spChg>
        <pc:spChg chg="mod">
          <ac:chgData name="Huang, Hannah" userId="S::huangh@ufl.edu::b4b7a80f-b6f4-47b9-96a3-2fa80a764b1e" providerId="AD" clId="Web-{063CB345-BA6A-4457-B61E-F1A0E67532B0}" dt="2023-12-19T03:21:23.972" v="22" actId="20577"/>
          <ac:spMkLst>
            <pc:docMk/>
            <pc:sldMk cId="2180671377" sldId="256"/>
            <ac:spMk id="3" creationId="{2F1CBDC6-2F2D-CD49-B90B-42185A64907B}"/>
          </ac:spMkLst>
        </pc:spChg>
      </pc:sldChg>
      <pc:sldChg chg="addSp delSp modSp new ord">
        <pc:chgData name="Huang, Hannah" userId="S::huangh@ufl.edu::b4b7a80f-b6f4-47b9-96a3-2fa80a764b1e" providerId="AD" clId="Web-{063CB345-BA6A-4457-B61E-F1A0E67532B0}" dt="2023-12-19T03:30:33.615" v="80"/>
        <pc:sldMkLst>
          <pc:docMk/>
          <pc:sldMk cId="2625926203" sldId="257"/>
        </pc:sldMkLst>
        <pc:spChg chg="mod">
          <ac:chgData name="Huang, Hannah" userId="S::huangh@ufl.edu::b4b7a80f-b6f4-47b9-96a3-2fa80a764b1e" providerId="AD" clId="Web-{063CB345-BA6A-4457-B61E-F1A0E67532B0}" dt="2023-12-19T03:29:11.675" v="75" actId="20577"/>
          <ac:spMkLst>
            <pc:docMk/>
            <pc:sldMk cId="2625926203" sldId="257"/>
            <ac:spMk id="2" creationId="{F7AFA215-C1EE-F8AD-272A-6AE0B2436B85}"/>
          </ac:spMkLst>
        </pc:spChg>
        <pc:spChg chg="mod">
          <ac:chgData name="Huang, Hannah" userId="S::huangh@ufl.edu::b4b7a80f-b6f4-47b9-96a3-2fa80a764b1e" providerId="AD" clId="Web-{063CB345-BA6A-4457-B61E-F1A0E67532B0}" dt="2023-12-19T03:28:11.720" v="61" actId="20577"/>
          <ac:spMkLst>
            <pc:docMk/>
            <pc:sldMk cId="2625926203" sldId="257"/>
            <ac:spMk id="3" creationId="{0EB97674-115C-0426-279E-4924C6CA71D8}"/>
          </ac:spMkLst>
        </pc:spChg>
        <pc:spChg chg="add del mod">
          <ac:chgData name="Huang, Hannah" userId="S::huangh@ufl.edu::b4b7a80f-b6f4-47b9-96a3-2fa80a764b1e" providerId="AD" clId="Web-{063CB345-BA6A-4457-B61E-F1A0E67532B0}" dt="2023-12-19T03:30:33.615" v="80"/>
          <ac:spMkLst>
            <pc:docMk/>
            <pc:sldMk cId="2625926203" sldId="257"/>
            <ac:spMk id="4" creationId="{316BCF5B-F69D-ADC0-FF98-60EF7655417E}"/>
          </ac:spMkLst>
        </pc:spChg>
      </pc:sldChg>
      <pc:sldChg chg="addSp modSp add replId">
        <pc:chgData name="Huang, Hannah" userId="S::huangh@ufl.edu::b4b7a80f-b6f4-47b9-96a3-2fa80a764b1e" providerId="AD" clId="Web-{063CB345-BA6A-4457-B61E-F1A0E67532B0}" dt="2023-12-19T03:34:36.703" v="103" actId="20577"/>
        <pc:sldMkLst>
          <pc:docMk/>
          <pc:sldMk cId="3600944417" sldId="258"/>
        </pc:sldMkLst>
        <pc:spChg chg="mod">
          <ac:chgData name="Huang, Hannah" userId="S::huangh@ufl.edu::b4b7a80f-b6f4-47b9-96a3-2fa80a764b1e" providerId="AD" clId="Web-{063CB345-BA6A-4457-B61E-F1A0E67532B0}" dt="2023-12-19T03:34:36.703" v="103" actId="20577"/>
          <ac:spMkLst>
            <pc:docMk/>
            <pc:sldMk cId="3600944417" sldId="258"/>
            <ac:spMk id="2" creationId="{4D349217-A704-7519-8E51-6A0CDC80F9A1}"/>
          </ac:spMkLst>
        </pc:spChg>
        <pc:spChg chg="add mod">
          <ac:chgData name="Huang, Hannah" userId="S::huangh@ufl.edu::b4b7a80f-b6f4-47b9-96a3-2fa80a764b1e" providerId="AD" clId="Web-{063CB345-BA6A-4457-B61E-F1A0E67532B0}" dt="2023-12-19T03:30:26.459" v="79" actId="20577"/>
          <ac:spMkLst>
            <pc:docMk/>
            <pc:sldMk cId="3600944417" sldId="258"/>
            <ac:spMk id="4" creationId="{C092B638-1A55-DE29-421D-0064D8816AEF}"/>
          </ac:spMkLst>
        </pc:spChg>
      </pc:sldChg>
      <pc:sldChg chg="addSp modSp add replId">
        <pc:chgData name="Huang, Hannah" userId="S::huangh@ufl.edu::b4b7a80f-b6f4-47b9-96a3-2fa80a764b1e" providerId="AD" clId="Web-{063CB345-BA6A-4457-B61E-F1A0E67532B0}" dt="2023-12-19T03:34:51.281" v="111" actId="20577"/>
        <pc:sldMkLst>
          <pc:docMk/>
          <pc:sldMk cId="2609414316" sldId="259"/>
        </pc:sldMkLst>
        <pc:spChg chg="mod">
          <ac:chgData name="Huang, Hannah" userId="S::huangh@ufl.edu::b4b7a80f-b6f4-47b9-96a3-2fa80a764b1e" providerId="AD" clId="Web-{063CB345-BA6A-4457-B61E-F1A0E67532B0}" dt="2023-12-19T03:34:51.281" v="111" actId="20577"/>
          <ac:spMkLst>
            <pc:docMk/>
            <pc:sldMk cId="2609414316" sldId="259"/>
            <ac:spMk id="2" creationId="{BB9897DB-475B-5CB9-2880-F6B6B2E8749B}"/>
          </ac:spMkLst>
        </pc:spChg>
        <pc:spChg chg="add mod">
          <ac:chgData name="Huang, Hannah" userId="S::huangh@ufl.edu::b4b7a80f-b6f4-47b9-96a3-2fa80a764b1e" providerId="AD" clId="Web-{063CB345-BA6A-4457-B61E-F1A0E67532B0}" dt="2023-12-19T03:31:09.007" v="84" actId="20577"/>
          <ac:spMkLst>
            <pc:docMk/>
            <pc:sldMk cId="2609414316" sldId="259"/>
            <ac:spMk id="4" creationId="{E181A350-43A2-BB35-69B7-F36074E2F5D0}"/>
          </ac:spMkLst>
        </pc:spChg>
      </pc:sldChg>
      <pc:sldChg chg="addSp modSp add replId">
        <pc:chgData name="Huang, Hannah" userId="S::huangh@ufl.edu::b4b7a80f-b6f4-47b9-96a3-2fa80a764b1e" providerId="AD" clId="Web-{063CB345-BA6A-4457-B61E-F1A0E67532B0}" dt="2023-12-19T03:35:08.313" v="122" actId="20577"/>
        <pc:sldMkLst>
          <pc:docMk/>
          <pc:sldMk cId="1494628256" sldId="260"/>
        </pc:sldMkLst>
        <pc:spChg chg="mod">
          <ac:chgData name="Huang, Hannah" userId="S::huangh@ufl.edu::b4b7a80f-b6f4-47b9-96a3-2fa80a764b1e" providerId="AD" clId="Web-{063CB345-BA6A-4457-B61E-F1A0E67532B0}" dt="2023-12-19T03:35:08.313" v="122" actId="20577"/>
          <ac:spMkLst>
            <pc:docMk/>
            <pc:sldMk cId="1494628256" sldId="260"/>
            <ac:spMk id="2" creationId="{579FD249-AB9E-3120-754B-0941172F5C1B}"/>
          </ac:spMkLst>
        </pc:spChg>
        <pc:spChg chg="add mod">
          <ac:chgData name="Huang, Hannah" userId="S::huangh@ufl.edu::b4b7a80f-b6f4-47b9-96a3-2fa80a764b1e" providerId="AD" clId="Web-{063CB345-BA6A-4457-B61E-F1A0E67532B0}" dt="2023-12-19T03:31:16.039" v="86" actId="20577"/>
          <ac:spMkLst>
            <pc:docMk/>
            <pc:sldMk cId="1494628256" sldId="260"/>
            <ac:spMk id="4" creationId="{008D3B59-C85A-1666-50A6-F72F7D9CEF59}"/>
          </ac:spMkLst>
        </pc:spChg>
      </pc:sldChg>
      <pc:sldChg chg="addSp modSp add replId">
        <pc:chgData name="Huang, Hannah" userId="S::huangh@ufl.edu::b4b7a80f-b6f4-47b9-96a3-2fa80a764b1e" providerId="AD" clId="Web-{063CB345-BA6A-4457-B61E-F1A0E67532B0}" dt="2023-12-19T03:33:39.169" v="95" actId="20577"/>
        <pc:sldMkLst>
          <pc:docMk/>
          <pc:sldMk cId="808247278" sldId="261"/>
        </pc:sldMkLst>
        <pc:spChg chg="mod">
          <ac:chgData name="Huang, Hannah" userId="S::huangh@ufl.edu::b4b7a80f-b6f4-47b9-96a3-2fa80a764b1e" providerId="AD" clId="Web-{063CB345-BA6A-4457-B61E-F1A0E67532B0}" dt="2023-12-19T03:23:33.258" v="46" actId="20577"/>
          <ac:spMkLst>
            <pc:docMk/>
            <pc:sldMk cId="808247278" sldId="261"/>
            <ac:spMk id="2" creationId="{7EE87903-4348-E733-499E-FE93E4D26715}"/>
          </ac:spMkLst>
        </pc:spChg>
        <pc:spChg chg="add mod">
          <ac:chgData name="Huang, Hannah" userId="S::huangh@ufl.edu::b4b7a80f-b6f4-47b9-96a3-2fa80a764b1e" providerId="AD" clId="Web-{063CB345-BA6A-4457-B61E-F1A0E67532B0}" dt="2023-12-19T03:33:39.169" v="95" actId="20577"/>
          <ac:spMkLst>
            <pc:docMk/>
            <pc:sldMk cId="808247278" sldId="261"/>
            <ac:spMk id="4" creationId="{627494D2-F2CE-5F7F-1EEB-FE30E057C2AE}"/>
          </ac:spMkLst>
        </pc:spChg>
      </pc:sldChg>
      <pc:sldChg chg="addSp delSp modSp add ord replId">
        <pc:chgData name="Huang, Hannah" userId="S::huangh@ufl.edu::b4b7a80f-b6f4-47b9-96a3-2fa80a764b1e" providerId="AD" clId="Web-{063CB345-BA6A-4457-B61E-F1A0E67532B0}" dt="2023-12-19T03:30:40.834" v="81"/>
        <pc:sldMkLst>
          <pc:docMk/>
          <pc:sldMk cId="2164201030" sldId="262"/>
        </pc:sldMkLst>
        <pc:spChg chg="mod">
          <ac:chgData name="Huang, Hannah" userId="S::huangh@ufl.edu::b4b7a80f-b6f4-47b9-96a3-2fa80a764b1e" providerId="AD" clId="Web-{063CB345-BA6A-4457-B61E-F1A0E67532B0}" dt="2023-12-19T03:22:56.538" v="43" actId="20577"/>
          <ac:spMkLst>
            <pc:docMk/>
            <pc:sldMk cId="2164201030" sldId="262"/>
            <ac:spMk id="2" creationId="{2DA8BE18-893E-C4F5-653A-A15E252FA2AD}"/>
          </ac:spMkLst>
        </pc:spChg>
        <pc:spChg chg="add del mod">
          <ac:chgData name="Huang, Hannah" userId="S::huangh@ufl.edu::b4b7a80f-b6f4-47b9-96a3-2fa80a764b1e" providerId="AD" clId="Web-{063CB345-BA6A-4457-B61E-F1A0E67532B0}" dt="2023-12-19T03:30:40.834" v="81"/>
          <ac:spMkLst>
            <pc:docMk/>
            <pc:sldMk cId="2164201030" sldId="262"/>
            <ac:spMk id="4" creationId="{C25B1631-561A-DBA1-D296-B8158C85AC0E}"/>
          </ac:spMkLst>
        </pc:spChg>
      </pc:sldChg>
      <pc:sldChg chg="addSp delSp modSp new">
        <pc:chgData name="Huang, Hannah" userId="S::huangh@ufl.edu::b4b7a80f-b6f4-47b9-96a3-2fa80a764b1e" providerId="AD" clId="Web-{063CB345-BA6A-4457-B61E-F1A0E67532B0}" dt="2023-12-19T03:30:54.085" v="82"/>
        <pc:sldMkLst>
          <pc:docMk/>
          <pc:sldMk cId="2299891594" sldId="263"/>
        </pc:sldMkLst>
        <pc:spChg chg="mod">
          <ac:chgData name="Huang, Hannah" userId="S::huangh@ufl.edu::b4b7a80f-b6f4-47b9-96a3-2fa80a764b1e" providerId="AD" clId="Web-{063CB345-BA6A-4457-B61E-F1A0E67532B0}" dt="2023-12-19T03:25:01.979" v="51" actId="20577"/>
          <ac:spMkLst>
            <pc:docMk/>
            <pc:sldMk cId="2299891594" sldId="263"/>
            <ac:spMk id="2" creationId="{D1E10F16-C6CA-12E3-EDC8-BFB8B726937E}"/>
          </ac:spMkLst>
        </pc:spChg>
        <pc:spChg chg="add del mod">
          <ac:chgData name="Huang, Hannah" userId="S::huangh@ufl.edu::b4b7a80f-b6f4-47b9-96a3-2fa80a764b1e" providerId="AD" clId="Web-{063CB345-BA6A-4457-B61E-F1A0E67532B0}" dt="2023-12-19T03:30:54.085" v="82"/>
          <ac:spMkLst>
            <pc:docMk/>
            <pc:sldMk cId="2299891594" sldId="263"/>
            <ac:spMk id="3" creationId="{32EAE698-90A0-8463-948B-26FD2C711BF0}"/>
          </ac:spMkLst>
        </pc:spChg>
      </pc:sldChg>
      <pc:sldChg chg="modSp new">
        <pc:chgData name="Huang, Hannah" userId="S::huangh@ufl.edu::b4b7a80f-b6f4-47b9-96a3-2fa80a764b1e" providerId="AD" clId="Web-{063CB345-BA6A-4457-B61E-F1A0E67532B0}" dt="2023-12-19T03:35:30.783" v="126" actId="20577"/>
        <pc:sldMkLst>
          <pc:docMk/>
          <pc:sldMk cId="2876093697" sldId="264"/>
        </pc:sldMkLst>
        <pc:spChg chg="mod">
          <ac:chgData name="Huang, Hannah" userId="S::huangh@ufl.edu::b4b7a80f-b6f4-47b9-96a3-2fa80a764b1e" providerId="AD" clId="Web-{063CB345-BA6A-4457-B61E-F1A0E67532B0}" dt="2023-12-19T03:35:30.783" v="126" actId="20577"/>
          <ac:spMkLst>
            <pc:docMk/>
            <pc:sldMk cId="2876093697" sldId="264"/>
            <ac:spMk id="2" creationId="{09E53AF2-D9C7-5C01-5033-5822D1388473}"/>
          </ac:spMkLst>
        </pc:spChg>
        <pc:spChg chg="mod">
          <ac:chgData name="Huang, Hannah" userId="S::huangh@ufl.edu::b4b7a80f-b6f4-47b9-96a3-2fa80a764b1e" providerId="AD" clId="Web-{063CB345-BA6A-4457-B61E-F1A0E67532B0}" dt="2023-12-19T03:32:58.028" v="91" actId="20577"/>
          <ac:spMkLst>
            <pc:docMk/>
            <pc:sldMk cId="2876093697" sldId="264"/>
            <ac:spMk id="4" creationId="{07DEED9D-0C90-4669-8AAF-3F2C0A5E5F7A}"/>
          </ac:spMkLst>
        </pc:spChg>
      </pc:sldChg>
      <pc:sldChg chg="modSp new ord">
        <pc:chgData name="Huang, Hannah" userId="S::huangh@ufl.edu::b4b7a80f-b6f4-47b9-96a3-2fa80a764b1e" providerId="AD" clId="Web-{063CB345-BA6A-4457-B61E-F1A0E67532B0}" dt="2023-12-19T03:35:35.986" v="134" actId="20577"/>
        <pc:sldMkLst>
          <pc:docMk/>
          <pc:sldMk cId="1221096998" sldId="265"/>
        </pc:sldMkLst>
        <pc:spChg chg="mod">
          <ac:chgData name="Huang, Hannah" userId="S::huangh@ufl.edu::b4b7a80f-b6f4-47b9-96a3-2fa80a764b1e" providerId="AD" clId="Web-{063CB345-BA6A-4457-B61E-F1A0E67532B0}" dt="2023-12-19T03:35:35.986" v="134" actId="20577"/>
          <ac:spMkLst>
            <pc:docMk/>
            <pc:sldMk cId="1221096998" sldId="265"/>
            <ac:spMk id="2" creationId="{FED4BD05-52D2-87E4-AC96-A204FF7F3F80}"/>
          </ac:spMkLst>
        </pc:spChg>
        <pc:spChg chg="mod">
          <ac:chgData name="Huang, Hannah" userId="S::huangh@ufl.edu::b4b7a80f-b6f4-47b9-96a3-2fa80a764b1e" providerId="AD" clId="Web-{063CB345-BA6A-4457-B61E-F1A0E67532B0}" dt="2023-12-19T03:33:31.325" v="94" actId="20577"/>
          <ac:spMkLst>
            <pc:docMk/>
            <pc:sldMk cId="1221096998" sldId="265"/>
            <ac:spMk id="4" creationId="{4F16CC82-8E6A-DC02-C0D5-A24BC1E6C46B}"/>
          </ac:spMkLst>
        </pc:spChg>
      </pc:sldChg>
      <pc:sldMasterChg chg="mod modSldLayout">
        <pc:chgData name="Huang, Hannah" userId="S::huangh@ufl.edu::b4b7a80f-b6f4-47b9-96a3-2fa80a764b1e" providerId="AD" clId="Web-{063CB345-BA6A-4457-B61E-F1A0E67532B0}" dt="2023-12-19T03:30:04.818" v="78"/>
        <pc:sldMasterMkLst>
          <pc:docMk/>
          <pc:sldMasterMk cId="2460954070" sldId="2147483660"/>
        </pc:sldMasterMkLst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">
          <pc:chgData name="Huang, Hannah" userId="S::huangh@ufl.edu::b4b7a80f-b6f4-47b9-96a3-2fa80a764b1e" providerId="AD" clId="Web-{063CB345-BA6A-4457-B61E-F1A0E67532B0}" dt="2023-12-19T03:30:04.818" v="78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Dolling,Evan S" userId="e5a2eaf4-612a-4162-b594-1bcee737586a" providerId="ADAL" clId="{B8152544-CEFE-1B41-91D8-E7AC09C40F06}"/>
    <pc:docChg chg="modSld">
      <pc:chgData name="Dolling,Evan S" userId="e5a2eaf4-612a-4162-b594-1bcee737586a" providerId="ADAL" clId="{B8152544-CEFE-1B41-91D8-E7AC09C40F06}" dt="2024-01-22T22:51:34.275" v="74" actId="20577"/>
      <pc:docMkLst>
        <pc:docMk/>
      </pc:docMkLst>
      <pc:sldChg chg="modSp mod">
        <pc:chgData name="Dolling,Evan S" userId="e5a2eaf4-612a-4162-b594-1bcee737586a" providerId="ADAL" clId="{B8152544-CEFE-1B41-91D8-E7AC09C40F06}" dt="2024-01-22T22:50:26.649" v="58" actId="20577"/>
        <pc:sldMkLst>
          <pc:docMk/>
          <pc:sldMk cId="2625926203" sldId="257"/>
        </pc:sldMkLst>
        <pc:spChg chg="mod">
          <ac:chgData name="Dolling,Evan S" userId="e5a2eaf4-612a-4162-b594-1bcee737586a" providerId="ADAL" clId="{B8152544-CEFE-1B41-91D8-E7AC09C40F06}" dt="2024-01-22T22:50:26.649" v="58" actId="20577"/>
          <ac:spMkLst>
            <pc:docMk/>
            <pc:sldMk cId="2625926203" sldId="257"/>
            <ac:spMk id="3" creationId="{0EB97674-115C-0426-279E-4924C6CA71D8}"/>
          </ac:spMkLst>
        </pc:spChg>
      </pc:sldChg>
      <pc:sldChg chg="modSp mod">
        <pc:chgData name="Dolling,Evan S" userId="e5a2eaf4-612a-4162-b594-1bcee737586a" providerId="ADAL" clId="{B8152544-CEFE-1B41-91D8-E7AC09C40F06}" dt="2024-01-22T22:51:20.768" v="65" actId="20577"/>
        <pc:sldMkLst>
          <pc:docMk/>
          <pc:sldMk cId="1494628256" sldId="260"/>
        </pc:sldMkLst>
        <pc:spChg chg="mod">
          <ac:chgData name="Dolling,Evan S" userId="e5a2eaf4-612a-4162-b594-1bcee737586a" providerId="ADAL" clId="{B8152544-CEFE-1B41-91D8-E7AC09C40F06}" dt="2024-01-22T22:51:20.768" v="65" actId="20577"/>
          <ac:spMkLst>
            <pc:docMk/>
            <pc:sldMk cId="1494628256" sldId="260"/>
            <ac:spMk id="2" creationId="{579FD249-AB9E-3120-754B-0941172F5C1B}"/>
          </ac:spMkLst>
        </pc:spChg>
      </pc:sldChg>
      <pc:sldChg chg="modSp mod">
        <pc:chgData name="Dolling,Evan S" userId="e5a2eaf4-612a-4162-b594-1bcee737586a" providerId="ADAL" clId="{B8152544-CEFE-1B41-91D8-E7AC09C40F06}" dt="2024-01-22T22:51:34.275" v="74" actId="20577"/>
        <pc:sldMkLst>
          <pc:docMk/>
          <pc:sldMk cId="808247278" sldId="261"/>
        </pc:sldMkLst>
        <pc:spChg chg="mod">
          <ac:chgData name="Dolling,Evan S" userId="e5a2eaf4-612a-4162-b594-1bcee737586a" providerId="ADAL" clId="{B8152544-CEFE-1B41-91D8-E7AC09C40F06}" dt="2024-01-22T22:51:34.275" v="74" actId="20577"/>
          <ac:spMkLst>
            <pc:docMk/>
            <pc:sldMk cId="808247278" sldId="261"/>
            <ac:spMk id="3" creationId="{6C42B5A6-5085-2A3A-FC2F-2A8BD7215860}"/>
          </ac:spMkLst>
        </pc:spChg>
      </pc:sldChg>
    </pc:docChg>
  </pc:docChgLst>
  <pc:docChgLst>
    <pc:chgData name="Huang, Hannah" userId="S::huangh@ufl.edu::b4b7a80f-b6f4-47b9-96a3-2fa80a764b1e" providerId="AD" clId="Web-{20F24E95-0709-7238-F42B-8B86A200B1C6}"/>
    <pc:docChg chg="addSld delSld modSld sldOrd">
      <pc:chgData name="Huang, Hannah" userId="S::huangh@ufl.edu::b4b7a80f-b6f4-47b9-96a3-2fa80a764b1e" providerId="AD" clId="Web-{20F24E95-0709-7238-F42B-8B86A200B1C6}" dt="2023-12-19T21:20:50.835" v="489" actId="20577"/>
      <pc:docMkLst>
        <pc:docMk/>
      </pc:docMkLst>
      <pc:sldChg chg="modSp">
        <pc:chgData name="Huang, Hannah" userId="S::huangh@ufl.edu::b4b7a80f-b6f4-47b9-96a3-2fa80a764b1e" providerId="AD" clId="Web-{20F24E95-0709-7238-F42B-8B86A200B1C6}" dt="2023-12-19T18:23:16.650" v="174" actId="20577"/>
        <pc:sldMkLst>
          <pc:docMk/>
          <pc:sldMk cId="2180671377" sldId="256"/>
        </pc:sldMkLst>
        <pc:spChg chg="mod">
          <ac:chgData name="Huang, Hannah" userId="S::huangh@ufl.edu::b4b7a80f-b6f4-47b9-96a3-2fa80a764b1e" providerId="AD" clId="Web-{20F24E95-0709-7238-F42B-8B86A200B1C6}" dt="2023-12-19T18:23:16.650" v="174" actId="20577"/>
          <ac:spMkLst>
            <pc:docMk/>
            <pc:sldMk cId="2180671377" sldId="256"/>
            <ac:spMk id="3" creationId="{2F1CBDC6-2F2D-CD49-B90B-42185A64907B}"/>
          </ac:spMkLst>
        </pc:spChg>
      </pc:sldChg>
      <pc:sldChg chg="modSp">
        <pc:chgData name="Huang, Hannah" userId="S::huangh@ufl.edu::b4b7a80f-b6f4-47b9-96a3-2fa80a764b1e" providerId="AD" clId="Web-{20F24E95-0709-7238-F42B-8B86A200B1C6}" dt="2023-12-19T21:20:50.835" v="489" actId="20577"/>
        <pc:sldMkLst>
          <pc:docMk/>
          <pc:sldMk cId="2625926203" sldId="257"/>
        </pc:sldMkLst>
        <pc:spChg chg="mod">
          <ac:chgData name="Huang, Hannah" userId="S::huangh@ufl.edu::b4b7a80f-b6f4-47b9-96a3-2fa80a764b1e" providerId="AD" clId="Web-{20F24E95-0709-7238-F42B-8B86A200B1C6}" dt="2023-12-19T21:20:50.835" v="489" actId="20577"/>
          <ac:spMkLst>
            <pc:docMk/>
            <pc:sldMk cId="2625926203" sldId="257"/>
            <ac:spMk id="3" creationId="{0EB97674-115C-0426-279E-4924C6CA71D8}"/>
          </ac:spMkLst>
        </pc:spChg>
      </pc:sldChg>
      <pc:sldChg chg="modSp">
        <pc:chgData name="Huang, Hannah" userId="S::huangh@ufl.edu::b4b7a80f-b6f4-47b9-96a3-2fa80a764b1e" providerId="AD" clId="Web-{20F24E95-0709-7238-F42B-8B86A200B1C6}" dt="2023-12-19T20:48:35.943" v="235" actId="20577"/>
        <pc:sldMkLst>
          <pc:docMk/>
          <pc:sldMk cId="3600944417" sldId="258"/>
        </pc:sldMkLst>
        <pc:spChg chg="mod">
          <ac:chgData name="Huang, Hannah" userId="S::huangh@ufl.edu::b4b7a80f-b6f4-47b9-96a3-2fa80a764b1e" providerId="AD" clId="Web-{20F24E95-0709-7238-F42B-8B86A200B1C6}" dt="2023-12-19T20:48:30.583" v="230" actId="20577"/>
          <ac:spMkLst>
            <pc:docMk/>
            <pc:sldMk cId="3600944417" sldId="258"/>
            <ac:spMk id="2" creationId="{4D349217-A704-7519-8E51-6A0CDC80F9A1}"/>
          </ac:spMkLst>
        </pc:spChg>
        <pc:spChg chg="mod">
          <ac:chgData name="Huang, Hannah" userId="S::huangh@ufl.edu::b4b7a80f-b6f4-47b9-96a3-2fa80a764b1e" providerId="AD" clId="Web-{20F24E95-0709-7238-F42B-8B86A200B1C6}" dt="2023-12-19T20:48:35.943" v="235" actId="20577"/>
          <ac:spMkLst>
            <pc:docMk/>
            <pc:sldMk cId="3600944417" sldId="258"/>
            <ac:spMk id="3" creationId="{9FADE886-ADA4-8A29-422C-24F80A07B99F}"/>
          </ac:spMkLst>
        </pc:spChg>
      </pc:sldChg>
      <pc:sldChg chg="modSp">
        <pc:chgData name="Huang, Hannah" userId="S::huangh@ufl.edu::b4b7a80f-b6f4-47b9-96a3-2fa80a764b1e" providerId="AD" clId="Web-{20F24E95-0709-7238-F42B-8B86A200B1C6}" dt="2023-12-19T20:57:14.167" v="287" actId="20577"/>
        <pc:sldMkLst>
          <pc:docMk/>
          <pc:sldMk cId="2609414316" sldId="259"/>
        </pc:sldMkLst>
        <pc:spChg chg="mod">
          <ac:chgData name="Huang, Hannah" userId="S::huangh@ufl.edu::b4b7a80f-b6f4-47b9-96a3-2fa80a764b1e" providerId="AD" clId="Web-{20F24E95-0709-7238-F42B-8B86A200B1C6}" dt="2023-12-19T20:50:12.431" v="243" actId="20577"/>
          <ac:spMkLst>
            <pc:docMk/>
            <pc:sldMk cId="2609414316" sldId="259"/>
            <ac:spMk id="2" creationId="{BB9897DB-475B-5CB9-2880-F6B6B2E8749B}"/>
          </ac:spMkLst>
        </pc:spChg>
        <pc:spChg chg="mod">
          <ac:chgData name="Huang, Hannah" userId="S::huangh@ufl.edu::b4b7a80f-b6f4-47b9-96a3-2fa80a764b1e" providerId="AD" clId="Web-{20F24E95-0709-7238-F42B-8B86A200B1C6}" dt="2023-12-19T20:49:53.446" v="241" actId="20577"/>
          <ac:spMkLst>
            <pc:docMk/>
            <pc:sldMk cId="2609414316" sldId="259"/>
            <ac:spMk id="3" creationId="{40F27ADB-8DCD-BB25-4644-C03D27EC5ACF}"/>
          </ac:spMkLst>
        </pc:spChg>
        <pc:spChg chg="mod">
          <ac:chgData name="Huang, Hannah" userId="S::huangh@ufl.edu::b4b7a80f-b6f4-47b9-96a3-2fa80a764b1e" providerId="AD" clId="Web-{20F24E95-0709-7238-F42B-8B86A200B1C6}" dt="2023-12-19T20:57:14.167" v="287" actId="20577"/>
          <ac:spMkLst>
            <pc:docMk/>
            <pc:sldMk cId="2609414316" sldId="259"/>
            <ac:spMk id="4" creationId="{E181A350-43A2-BB35-69B7-F36074E2F5D0}"/>
          </ac:spMkLst>
        </pc:spChg>
      </pc:sldChg>
      <pc:sldChg chg="modSp">
        <pc:chgData name="Huang, Hannah" userId="S::huangh@ufl.edu::b4b7a80f-b6f4-47b9-96a3-2fa80a764b1e" providerId="AD" clId="Web-{20F24E95-0709-7238-F42B-8B86A200B1C6}" dt="2023-12-19T20:57:19.339" v="289" actId="20577"/>
        <pc:sldMkLst>
          <pc:docMk/>
          <pc:sldMk cId="1494628256" sldId="260"/>
        </pc:sldMkLst>
        <pc:spChg chg="mod">
          <ac:chgData name="Huang, Hannah" userId="S::huangh@ufl.edu::b4b7a80f-b6f4-47b9-96a3-2fa80a764b1e" providerId="AD" clId="Web-{20F24E95-0709-7238-F42B-8B86A200B1C6}" dt="2023-12-19T20:50:19.306" v="244" actId="20577"/>
          <ac:spMkLst>
            <pc:docMk/>
            <pc:sldMk cId="1494628256" sldId="260"/>
            <ac:spMk id="2" creationId="{579FD249-AB9E-3120-754B-0941172F5C1B}"/>
          </ac:spMkLst>
        </pc:spChg>
        <pc:spChg chg="mod">
          <ac:chgData name="Huang, Hannah" userId="S::huangh@ufl.edu::b4b7a80f-b6f4-47b9-96a3-2fa80a764b1e" providerId="AD" clId="Web-{20F24E95-0709-7238-F42B-8B86A200B1C6}" dt="2023-12-19T20:50:33.776" v="253" actId="20577"/>
          <ac:spMkLst>
            <pc:docMk/>
            <pc:sldMk cId="1494628256" sldId="260"/>
            <ac:spMk id="3" creationId="{7717B455-9713-6D90-3AC4-C954A3CD1CE0}"/>
          </ac:spMkLst>
        </pc:spChg>
        <pc:spChg chg="mod">
          <ac:chgData name="Huang, Hannah" userId="S::huangh@ufl.edu::b4b7a80f-b6f4-47b9-96a3-2fa80a764b1e" providerId="AD" clId="Web-{20F24E95-0709-7238-F42B-8B86A200B1C6}" dt="2023-12-19T20:57:19.339" v="289" actId="20577"/>
          <ac:spMkLst>
            <pc:docMk/>
            <pc:sldMk cId="1494628256" sldId="260"/>
            <ac:spMk id="4" creationId="{008D3B59-C85A-1666-50A6-F72F7D9CEF59}"/>
          </ac:spMkLst>
        </pc:spChg>
      </pc:sldChg>
      <pc:sldChg chg="modSp">
        <pc:chgData name="Huang, Hannah" userId="S::huangh@ufl.edu::b4b7a80f-b6f4-47b9-96a3-2fa80a764b1e" providerId="AD" clId="Web-{20F24E95-0709-7238-F42B-8B86A200B1C6}" dt="2023-12-19T20:57:29.293" v="293" actId="20577"/>
        <pc:sldMkLst>
          <pc:docMk/>
          <pc:sldMk cId="808247278" sldId="261"/>
        </pc:sldMkLst>
        <pc:spChg chg="mod">
          <ac:chgData name="Huang, Hannah" userId="S::huangh@ufl.edu::b4b7a80f-b6f4-47b9-96a3-2fa80a764b1e" providerId="AD" clId="Web-{20F24E95-0709-7238-F42B-8B86A200B1C6}" dt="2023-12-19T18:14:35.017" v="85" actId="20577"/>
          <ac:spMkLst>
            <pc:docMk/>
            <pc:sldMk cId="808247278" sldId="261"/>
            <ac:spMk id="2" creationId="{7EE87903-4348-E733-499E-FE93E4D26715}"/>
          </ac:spMkLst>
        </pc:spChg>
        <pc:spChg chg="mod">
          <ac:chgData name="Huang, Hannah" userId="S::huangh@ufl.edu::b4b7a80f-b6f4-47b9-96a3-2fa80a764b1e" providerId="AD" clId="Web-{20F24E95-0709-7238-F42B-8B86A200B1C6}" dt="2023-12-19T20:51:47.154" v="270" actId="20577"/>
          <ac:spMkLst>
            <pc:docMk/>
            <pc:sldMk cId="808247278" sldId="261"/>
            <ac:spMk id="3" creationId="{6C42B5A6-5085-2A3A-FC2F-2A8BD7215860}"/>
          </ac:spMkLst>
        </pc:spChg>
        <pc:spChg chg="mod">
          <ac:chgData name="Huang, Hannah" userId="S::huangh@ufl.edu::b4b7a80f-b6f4-47b9-96a3-2fa80a764b1e" providerId="AD" clId="Web-{20F24E95-0709-7238-F42B-8B86A200B1C6}" dt="2023-12-19T20:57:29.293" v="293" actId="20577"/>
          <ac:spMkLst>
            <pc:docMk/>
            <pc:sldMk cId="808247278" sldId="261"/>
            <ac:spMk id="4" creationId="{627494D2-F2CE-5F7F-1EEB-FE30E057C2AE}"/>
          </ac:spMkLst>
        </pc:spChg>
      </pc:sldChg>
      <pc:sldChg chg="modSp add del">
        <pc:chgData name="Huang, Hannah" userId="S::huangh@ufl.edu::b4b7a80f-b6f4-47b9-96a3-2fa80a764b1e" providerId="AD" clId="Web-{20F24E95-0709-7238-F42B-8B86A200B1C6}" dt="2023-12-19T20:48:28.255" v="227"/>
        <pc:sldMkLst>
          <pc:docMk/>
          <pc:sldMk cId="2164201030" sldId="262"/>
        </pc:sldMkLst>
        <pc:spChg chg="mod">
          <ac:chgData name="Huang, Hannah" userId="S::huangh@ufl.edu::b4b7a80f-b6f4-47b9-96a3-2fa80a764b1e" providerId="AD" clId="Web-{20F24E95-0709-7238-F42B-8B86A200B1C6}" dt="2023-12-19T18:13:47.686" v="74" actId="20577"/>
          <ac:spMkLst>
            <pc:docMk/>
            <pc:sldMk cId="2164201030" sldId="262"/>
            <ac:spMk id="3" creationId="{1CEC7910-B735-06B2-D923-48CC05EEDC0B}"/>
          </ac:spMkLst>
        </pc:spChg>
      </pc:sldChg>
      <pc:sldChg chg="modSp del">
        <pc:chgData name="Huang, Hannah" userId="S::huangh@ufl.edu::b4b7a80f-b6f4-47b9-96a3-2fa80a764b1e" providerId="AD" clId="Web-{20F24E95-0709-7238-F42B-8B86A200B1C6}" dt="2023-12-19T20:50:38.276" v="254"/>
        <pc:sldMkLst>
          <pc:docMk/>
          <pc:sldMk cId="2876093697" sldId="264"/>
        </pc:sldMkLst>
        <pc:spChg chg="mod">
          <ac:chgData name="Huang, Hannah" userId="S::huangh@ufl.edu::b4b7a80f-b6f4-47b9-96a3-2fa80a764b1e" providerId="AD" clId="Web-{20F24E95-0709-7238-F42B-8B86A200B1C6}" dt="2023-12-19T18:14:21.688" v="78" actId="20577"/>
          <ac:spMkLst>
            <pc:docMk/>
            <pc:sldMk cId="2876093697" sldId="264"/>
            <ac:spMk id="2" creationId="{09E53AF2-D9C7-5C01-5033-5822D1388473}"/>
          </ac:spMkLst>
        </pc:spChg>
        <pc:spChg chg="mod">
          <ac:chgData name="Huang, Hannah" userId="S::huangh@ufl.edu::b4b7a80f-b6f4-47b9-96a3-2fa80a764b1e" providerId="AD" clId="Web-{20F24E95-0709-7238-F42B-8B86A200B1C6}" dt="2023-12-19T18:20:01.750" v="134" actId="20577"/>
          <ac:spMkLst>
            <pc:docMk/>
            <pc:sldMk cId="2876093697" sldId="264"/>
            <ac:spMk id="3" creationId="{B0B7A56B-65A1-E613-87F8-B45D7C40B713}"/>
          </ac:spMkLst>
        </pc:spChg>
        <pc:spChg chg="mod">
          <ac:chgData name="Huang, Hannah" userId="S::huangh@ufl.edu::b4b7a80f-b6f4-47b9-96a3-2fa80a764b1e" providerId="AD" clId="Web-{20F24E95-0709-7238-F42B-8B86A200B1C6}" dt="2023-12-19T18:17:32.556" v="109" actId="20577"/>
          <ac:spMkLst>
            <pc:docMk/>
            <pc:sldMk cId="2876093697" sldId="264"/>
            <ac:spMk id="4" creationId="{07DEED9D-0C90-4669-8AAF-3F2C0A5E5F7A}"/>
          </ac:spMkLst>
        </pc:spChg>
      </pc:sldChg>
      <pc:sldChg chg="modSp del">
        <pc:chgData name="Huang, Hannah" userId="S::huangh@ufl.edu::b4b7a80f-b6f4-47b9-96a3-2fa80a764b1e" providerId="AD" clId="Web-{20F24E95-0709-7238-F42B-8B86A200B1C6}" dt="2023-12-19T20:51:02.386" v="257"/>
        <pc:sldMkLst>
          <pc:docMk/>
          <pc:sldMk cId="1221096998" sldId="265"/>
        </pc:sldMkLst>
        <pc:spChg chg="mod">
          <ac:chgData name="Huang, Hannah" userId="S::huangh@ufl.edu::b4b7a80f-b6f4-47b9-96a3-2fa80a764b1e" providerId="AD" clId="Web-{20F24E95-0709-7238-F42B-8B86A200B1C6}" dt="2023-12-19T18:14:27.407" v="80" actId="20577"/>
          <ac:spMkLst>
            <pc:docMk/>
            <pc:sldMk cId="1221096998" sldId="265"/>
            <ac:spMk id="2" creationId="{FED4BD05-52D2-87E4-AC96-A204FF7F3F80}"/>
          </ac:spMkLst>
        </pc:spChg>
        <pc:spChg chg="mod">
          <ac:chgData name="Huang, Hannah" userId="S::huangh@ufl.edu::b4b7a80f-b6f4-47b9-96a3-2fa80a764b1e" providerId="AD" clId="Web-{20F24E95-0709-7238-F42B-8B86A200B1C6}" dt="2023-12-19T18:20:05.891" v="136" actId="20577"/>
          <ac:spMkLst>
            <pc:docMk/>
            <pc:sldMk cId="1221096998" sldId="265"/>
            <ac:spMk id="3" creationId="{1284811B-4D24-E016-E542-CB0F4D3ED11C}"/>
          </ac:spMkLst>
        </pc:spChg>
        <pc:spChg chg="mod">
          <ac:chgData name="Huang, Hannah" userId="S::huangh@ufl.edu::b4b7a80f-b6f4-47b9-96a3-2fa80a764b1e" providerId="AD" clId="Web-{20F24E95-0709-7238-F42B-8B86A200B1C6}" dt="2023-12-19T18:17:38.337" v="111" actId="20577"/>
          <ac:spMkLst>
            <pc:docMk/>
            <pc:sldMk cId="1221096998" sldId="265"/>
            <ac:spMk id="4" creationId="{4F16CC82-8E6A-DC02-C0D5-A24BC1E6C46B}"/>
          </ac:spMkLst>
        </pc:spChg>
      </pc:sldChg>
      <pc:sldChg chg="addSp delSp modSp new mod ord modClrScheme chgLayout">
        <pc:chgData name="Huang, Hannah" userId="S::huangh@ufl.edu::b4b7a80f-b6f4-47b9-96a3-2fa80a764b1e" providerId="AD" clId="Web-{20F24E95-0709-7238-F42B-8B86A200B1C6}" dt="2023-12-19T20:49:20.788" v="238"/>
        <pc:sldMkLst>
          <pc:docMk/>
          <pc:sldMk cId="1502427875" sldId="266"/>
        </pc:sldMkLst>
        <pc:spChg chg="mod ord">
          <ac:chgData name="Huang, Hannah" userId="S::huangh@ufl.edu::b4b7a80f-b6f4-47b9-96a3-2fa80a764b1e" providerId="AD" clId="Web-{20F24E95-0709-7238-F42B-8B86A200B1C6}" dt="2023-12-19T18:11:09.179" v="32"/>
          <ac:spMkLst>
            <pc:docMk/>
            <pc:sldMk cId="1502427875" sldId="266"/>
            <ac:spMk id="2" creationId="{E5D6C0F0-9319-591A-12DA-84C5E65425D3}"/>
          </ac:spMkLst>
        </pc:spChg>
        <pc:spChg chg="mod ord">
          <ac:chgData name="Huang, Hannah" userId="S::huangh@ufl.edu::b4b7a80f-b6f4-47b9-96a3-2fa80a764b1e" providerId="AD" clId="Web-{20F24E95-0709-7238-F42B-8B86A200B1C6}" dt="2023-12-19T18:11:53.197" v="40" actId="20577"/>
          <ac:spMkLst>
            <pc:docMk/>
            <pc:sldMk cId="1502427875" sldId="266"/>
            <ac:spMk id="3" creationId="{1B9CD649-BAA2-0312-6267-293CBB70B72B}"/>
          </ac:spMkLst>
        </pc:spChg>
        <pc:spChg chg="del">
          <ac:chgData name="Huang, Hannah" userId="S::huangh@ufl.edu::b4b7a80f-b6f4-47b9-96a3-2fa80a764b1e" providerId="AD" clId="Web-{20F24E95-0709-7238-F42B-8B86A200B1C6}" dt="2023-12-19T18:08:13.780" v="1"/>
          <ac:spMkLst>
            <pc:docMk/>
            <pc:sldMk cId="1502427875" sldId="266"/>
            <ac:spMk id="4" creationId="{6217846A-DBC9-FBF8-F1F9-0E6CD5D69494}"/>
          </ac:spMkLst>
        </pc:spChg>
        <pc:spChg chg="add del mod ord">
          <ac:chgData name="Huang, Hannah" userId="S::huangh@ufl.edu::b4b7a80f-b6f4-47b9-96a3-2fa80a764b1e" providerId="AD" clId="Web-{20F24E95-0709-7238-F42B-8B86A200B1C6}" dt="2023-12-19T18:11:09.179" v="32"/>
          <ac:spMkLst>
            <pc:docMk/>
            <pc:sldMk cId="1502427875" sldId="266"/>
            <ac:spMk id="5" creationId="{C520B689-01EA-5892-6750-835E4DACB4A0}"/>
          </ac:spMkLst>
        </pc:spChg>
      </pc:sldChg>
      <pc:sldChg chg="modSp new">
        <pc:chgData name="Huang, Hannah" userId="S::huangh@ufl.edu::b4b7a80f-b6f4-47b9-96a3-2fa80a764b1e" providerId="AD" clId="Web-{20F24E95-0709-7238-F42B-8B86A200B1C6}" dt="2023-12-19T20:57:23.886" v="291" actId="20577"/>
        <pc:sldMkLst>
          <pc:docMk/>
          <pc:sldMk cId="2385826193" sldId="267"/>
        </pc:sldMkLst>
        <pc:spChg chg="mod">
          <ac:chgData name="Huang, Hannah" userId="S::huangh@ufl.edu::b4b7a80f-b6f4-47b9-96a3-2fa80a764b1e" providerId="AD" clId="Web-{20F24E95-0709-7238-F42B-8B86A200B1C6}" dt="2023-12-19T20:50:51.854" v="256" actId="20577"/>
          <ac:spMkLst>
            <pc:docMk/>
            <pc:sldMk cId="2385826193" sldId="267"/>
            <ac:spMk id="2" creationId="{565B8F46-6E92-0368-B9F8-3147C718F469}"/>
          </ac:spMkLst>
        </pc:spChg>
        <pc:spChg chg="mod">
          <ac:chgData name="Huang, Hannah" userId="S::huangh@ufl.edu::b4b7a80f-b6f4-47b9-96a3-2fa80a764b1e" providerId="AD" clId="Web-{20F24E95-0709-7238-F42B-8B86A200B1C6}" dt="2023-12-19T20:51:21.934" v="265" actId="20577"/>
          <ac:spMkLst>
            <pc:docMk/>
            <pc:sldMk cId="2385826193" sldId="267"/>
            <ac:spMk id="3" creationId="{6A72F839-13C5-E077-C41C-4F7AB2C99D03}"/>
          </ac:spMkLst>
        </pc:spChg>
        <pc:spChg chg="mod">
          <ac:chgData name="Huang, Hannah" userId="S::huangh@ufl.edu::b4b7a80f-b6f4-47b9-96a3-2fa80a764b1e" providerId="AD" clId="Web-{20F24E95-0709-7238-F42B-8B86A200B1C6}" dt="2023-12-19T20:57:23.886" v="291" actId="20577"/>
          <ac:spMkLst>
            <pc:docMk/>
            <pc:sldMk cId="2385826193" sldId="267"/>
            <ac:spMk id="4" creationId="{67BD880A-6B5B-E404-5DE0-E77514AC509B}"/>
          </ac:spMkLst>
        </pc:spChg>
      </pc:sldChg>
      <pc:sldChg chg="modSp add del replId">
        <pc:chgData name="Huang, Hannah" userId="S::huangh@ufl.edu::b4b7a80f-b6f4-47b9-96a3-2fa80a764b1e" providerId="AD" clId="Web-{20F24E95-0709-7238-F42B-8B86A200B1C6}" dt="2023-12-19T20:51:29.559" v="267"/>
        <pc:sldMkLst>
          <pc:docMk/>
          <pc:sldMk cId="4098522450" sldId="268"/>
        </pc:sldMkLst>
        <pc:spChg chg="mod">
          <ac:chgData name="Huang, Hannah" userId="S::huangh@ufl.edu::b4b7a80f-b6f4-47b9-96a3-2fa80a764b1e" providerId="AD" clId="Web-{20F24E95-0709-7238-F42B-8B86A200B1C6}" dt="2023-12-19T18:16:02.255" v="99" actId="20577"/>
          <ac:spMkLst>
            <pc:docMk/>
            <pc:sldMk cId="4098522450" sldId="268"/>
            <ac:spMk id="2" creationId="{B9A9A59C-2DE2-065C-CDDF-C1A29C7242BB}"/>
          </ac:spMkLst>
        </pc:spChg>
        <pc:spChg chg="mod">
          <ac:chgData name="Huang, Hannah" userId="S::huangh@ufl.edu::b4b7a80f-b6f4-47b9-96a3-2fa80a764b1e" providerId="AD" clId="Web-{20F24E95-0709-7238-F42B-8B86A200B1C6}" dt="2023-12-19T18:20:36.189" v="146" actId="20577"/>
          <ac:spMkLst>
            <pc:docMk/>
            <pc:sldMk cId="4098522450" sldId="268"/>
            <ac:spMk id="3" creationId="{29788996-D9E3-75A9-F681-2945FCFE466D}"/>
          </ac:spMkLst>
        </pc:spChg>
        <pc:spChg chg="mod">
          <ac:chgData name="Huang, Hannah" userId="S::huangh@ufl.edu::b4b7a80f-b6f4-47b9-96a3-2fa80a764b1e" providerId="AD" clId="Web-{20F24E95-0709-7238-F42B-8B86A200B1C6}" dt="2023-12-19T18:17:59.167" v="117" actId="20577"/>
          <ac:spMkLst>
            <pc:docMk/>
            <pc:sldMk cId="4098522450" sldId="268"/>
            <ac:spMk id="4" creationId="{62DDF97E-692D-BF6C-7F5C-EC4C04F63CB9}"/>
          </ac:spMkLst>
        </pc:spChg>
      </pc:sldChg>
      <pc:sldChg chg="modSp add del replId">
        <pc:chgData name="Huang, Hannah" userId="S::huangh@ufl.edu::b4b7a80f-b6f4-47b9-96a3-2fa80a764b1e" providerId="AD" clId="Web-{20F24E95-0709-7238-F42B-8B86A200B1C6}" dt="2023-12-19T20:51:24.512" v="266"/>
        <pc:sldMkLst>
          <pc:docMk/>
          <pc:sldMk cId="2600468105" sldId="269"/>
        </pc:sldMkLst>
        <pc:spChg chg="mod">
          <ac:chgData name="Huang, Hannah" userId="S::huangh@ufl.edu::b4b7a80f-b6f4-47b9-96a3-2fa80a764b1e" providerId="AD" clId="Web-{20F24E95-0709-7238-F42B-8B86A200B1C6}" dt="2023-12-19T18:15:58.114" v="97" actId="20577"/>
          <ac:spMkLst>
            <pc:docMk/>
            <pc:sldMk cId="2600468105" sldId="269"/>
            <ac:spMk id="2" creationId="{09E1EB67-9594-E241-9982-04685F15EEBD}"/>
          </ac:spMkLst>
        </pc:spChg>
        <pc:spChg chg="mod">
          <ac:chgData name="Huang, Hannah" userId="S::huangh@ufl.edu::b4b7a80f-b6f4-47b9-96a3-2fa80a764b1e" providerId="AD" clId="Web-{20F24E95-0709-7238-F42B-8B86A200B1C6}" dt="2023-12-19T18:20:33.221" v="144" actId="20577"/>
          <ac:spMkLst>
            <pc:docMk/>
            <pc:sldMk cId="2600468105" sldId="269"/>
            <ac:spMk id="3" creationId="{F2943443-4A93-5BD2-002D-3BF38BE91232}"/>
          </ac:spMkLst>
        </pc:spChg>
        <pc:spChg chg="mod">
          <ac:chgData name="Huang, Hannah" userId="S::huangh@ufl.edu::b4b7a80f-b6f4-47b9-96a3-2fa80a764b1e" providerId="AD" clId="Web-{20F24E95-0709-7238-F42B-8B86A200B1C6}" dt="2023-12-19T18:17:49.994" v="115" actId="20577"/>
          <ac:spMkLst>
            <pc:docMk/>
            <pc:sldMk cId="2600468105" sldId="269"/>
            <ac:spMk id="4" creationId="{B9EDCDC4-0C42-3854-5F38-EEE480ACE6E3}"/>
          </ac:spMkLst>
        </pc:spChg>
      </pc:sldChg>
      <pc:sldChg chg="modSp add replId">
        <pc:chgData name="Huang, Hannah" userId="S::huangh@ufl.edu::b4b7a80f-b6f4-47b9-96a3-2fa80a764b1e" providerId="AD" clId="Web-{20F24E95-0709-7238-F42B-8B86A200B1C6}" dt="2023-12-19T21:19:09.753" v="459" actId="20577"/>
        <pc:sldMkLst>
          <pc:docMk/>
          <pc:sldMk cId="16846611" sldId="270"/>
        </pc:sldMkLst>
        <pc:spChg chg="mod">
          <ac:chgData name="Huang, Hannah" userId="S::huangh@ufl.edu::b4b7a80f-b6f4-47b9-96a3-2fa80a764b1e" providerId="AD" clId="Web-{20F24E95-0709-7238-F42B-8B86A200B1C6}" dt="2023-12-19T21:19:09.753" v="459" actId="20577"/>
          <ac:spMkLst>
            <pc:docMk/>
            <pc:sldMk cId="16846611" sldId="270"/>
            <ac:spMk id="2" creationId="{B272D67F-FD29-833F-5152-E51C1522701B}"/>
          </ac:spMkLst>
        </pc:spChg>
        <pc:spChg chg="mod">
          <ac:chgData name="Huang, Hannah" userId="S::huangh@ufl.edu::b4b7a80f-b6f4-47b9-96a3-2fa80a764b1e" providerId="AD" clId="Web-{20F24E95-0709-7238-F42B-8B86A200B1C6}" dt="2023-12-19T21:06:56.472" v="456" actId="20577"/>
          <ac:spMkLst>
            <pc:docMk/>
            <pc:sldMk cId="16846611" sldId="270"/>
            <ac:spMk id="3" creationId="{F6BCD299-3FB8-B7E8-4C63-CAD3A7B3C18B}"/>
          </ac:spMkLst>
        </pc:spChg>
        <pc:spChg chg="mod">
          <ac:chgData name="Huang, Hannah" userId="S::huangh@ufl.edu::b4b7a80f-b6f4-47b9-96a3-2fa80a764b1e" providerId="AD" clId="Web-{20F24E95-0709-7238-F42B-8B86A200B1C6}" dt="2023-12-19T18:17:18.071" v="104" actId="20577"/>
          <ac:spMkLst>
            <pc:docMk/>
            <pc:sldMk cId="16846611" sldId="270"/>
            <ac:spMk id="4" creationId="{24089C82-3276-316F-6322-70EAC8F6D403}"/>
          </ac:spMkLst>
        </pc:spChg>
      </pc:sldChg>
      <pc:sldChg chg="modSp add replId">
        <pc:chgData name="Huang, Hannah" userId="S::huangh@ufl.edu::b4b7a80f-b6f4-47b9-96a3-2fa80a764b1e" providerId="AD" clId="Web-{20F24E95-0709-7238-F42B-8B86A200B1C6}" dt="2023-12-19T21:19:14.550" v="462" actId="20577"/>
        <pc:sldMkLst>
          <pc:docMk/>
          <pc:sldMk cId="3935937329" sldId="271"/>
        </pc:sldMkLst>
        <pc:spChg chg="mod">
          <ac:chgData name="Huang, Hannah" userId="S::huangh@ufl.edu::b4b7a80f-b6f4-47b9-96a3-2fa80a764b1e" providerId="AD" clId="Web-{20F24E95-0709-7238-F42B-8B86A200B1C6}" dt="2023-12-19T21:19:14.550" v="462" actId="20577"/>
          <ac:spMkLst>
            <pc:docMk/>
            <pc:sldMk cId="3935937329" sldId="271"/>
            <ac:spMk id="2" creationId="{E1F878D9-ADD2-6DEB-DA32-B875635346C0}"/>
          </ac:spMkLst>
        </pc:spChg>
        <pc:spChg chg="mod">
          <ac:chgData name="Huang, Hannah" userId="S::huangh@ufl.edu::b4b7a80f-b6f4-47b9-96a3-2fa80a764b1e" providerId="AD" clId="Web-{20F24E95-0709-7238-F42B-8B86A200B1C6}" dt="2023-12-19T21:07:00.488" v="457" actId="20577"/>
          <ac:spMkLst>
            <pc:docMk/>
            <pc:sldMk cId="3935937329" sldId="271"/>
            <ac:spMk id="3" creationId="{C6AE19C3-DC00-AFA6-7946-A9939373550F}"/>
          </ac:spMkLst>
        </pc:spChg>
        <pc:spChg chg="mod">
          <ac:chgData name="Huang, Hannah" userId="S::huangh@ufl.edu::b4b7a80f-b6f4-47b9-96a3-2fa80a764b1e" providerId="AD" clId="Web-{20F24E95-0709-7238-F42B-8B86A200B1C6}" dt="2023-12-19T20:57:07.464" v="285" actId="20577"/>
          <ac:spMkLst>
            <pc:docMk/>
            <pc:sldMk cId="3935937329" sldId="271"/>
            <ac:spMk id="4" creationId="{5C1FBB61-BA99-D9E0-FDD4-A1303C44ABAB}"/>
          </ac:spMkLst>
        </pc:spChg>
      </pc:sldChg>
    </pc:docChg>
  </pc:docChgLst>
  <pc:docChgLst>
    <pc:chgData name="Dolling,Evan S" userId="e5a2eaf4-612a-4162-b594-1bcee737586a" providerId="ADAL" clId="{7F71C3AF-78C2-B749-AE3B-B2D301D1B7E0}"/>
    <pc:docChg chg="undo custSel modSld">
      <pc:chgData name="Dolling,Evan S" userId="e5a2eaf4-612a-4162-b594-1bcee737586a" providerId="ADAL" clId="{7F71C3AF-78C2-B749-AE3B-B2D301D1B7E0}" dt="2024-01-05T19:46:26.586" v="1091" actId="27636"/>
      <pc:docMkLst>
        <pc:docMk/>
      </pc:docMkLst>
      <pc:sldChg chg="modSp mod">
        <pc:chgData name="Dolling,Evan S" userId="e5a2eaf4-612a-4162-b594-1bcee737586a" providerId="ADAL" clId="{7F71C3AF-78C2-B749-AE3B-B2D301D1B7E0}" dt="2024-01-05T19:34:09.828" v="29" actId="20577"/>
        <pc:sldMkLst>
          <pc:docMk/>
          <pc:sldMk cId="2625926203" sldId="257"/>
        </pc:sldMkLst>
        <pc:spChg chg="mod">
          <ac:chgData name="Dolling,Evan S" userId="e5a2eaf4-612a-4162-b594-1bcee737586a" providerId="ADAL" clId="{7F71C3AF-78C2-B749-AE3B-B2D301D1B7E0}" dt="2024-01-05T19:34:09.828" v="29" actId="20577"/>
          <ac:spMkLst>
            <pc:docMk/>
            <pc:sldMk cId="2625926203" sldId="257"/>
            <ac:spMk id="3" creationId="{0EB97674-115C-0426-279E-4924C6CA71D8}"/>
          </ac:spMkLst>
        </pc:spChg>
      </pc:sldChg>
      <pc:sldChg chg="modSp mod">
        <pc:chgData name="Dolling,Evan S" userId="e5a2eaf4-612a-4162-b594-1bcee737586a" providerId="ADAL" clId="{7F71C3AF-78C2-B749-AE3B-B2D301D1B7E0}" dt="2024-01-05T19:34:24.137" v="44" actId="20577"/>
        <pc:sldMkLst>
          <pc:docMk/>
          <pc:sldMk cId="3600944417" sldId="258"/>
        </pc:sldMkLst>
        <pc:spChg chg="mod">
          <ac:chgData name="Dolling,Evan S" userId="e5a2eaf4-612a-4162-b594-1bcee737586a" providerId="ADAL" clId="{7F71C3AF-78C2-B749-AE3B-B2D301D1B7E0}" dt="2024-01-05T19:34:24.137" v="44" actId="20577"/>
          <ac:spMkLst>
            <pc:docMk/>
            <pc:sldMk cId="3600944417" sldId="258"/>
            <ac:spMk id="2" creationId="{4D349217-A704-7519-8E51-6A0CDC80F9A1}"/>
          </ac:spMkLst>
        </pc:spChg>
      </pc:sldChg>
      <pc:sldChg chg="modSp mod">
        <pc:chgData name="Dolling,Evan S" userId="e5a2eaf4-612a-4162-b594-1bcee737586a" providerId="ADAL" clId="{7F71C3AF-78C2-B749-AE3B-B2D301D1B7E0}" dt="2024-01-05T19:38:16.718" v="262" actId="20577"/>
        <pc:sldMkLst>
          <pc:docMk/>
          <pc:sldMk cId="2609414316" sldId="259"/>
        </pc:sldMkLst>
        <pc:spChg chg="mod">
          <ac:chgData name="Dolling,Evan S" userId="e5a2eaf4-612a-4162-b594-1bcee737586a" providerId="ADAL" clId="{7F71C3AF-78C2-B749-AE3B-B2D301D1B7E0}" dt="2024-01-05T19:38:16.718" v="262" actId="20577"/>
          <ac:spMkLst>
            <pc:docMk/>
            <pc:sldMk cId="2609414316" sldId="259"/>
            <ac:spMk id="2" creationId="{BB9897DB-475B-5CB9-2880-F6B6B2E8749B}"/>
          </ac:spMkLst>
        </pc:spChg>
        <pc:spChg chg="mod">
          <ac:chgData name="Dolling,Evan S" userId="e5a2eaf4-612a-4162-b594-1bcee737586a" providerId="ADAL" clId="{7F71C3AF-78C2-B749-AE3B-B2D301D1B7E0}" dt="2024-01-05T19:37:40.892" v="252" actId="20577"/>
          <ac:spMkLst>
            <pc:docMk/>
            <pc:sldMk cId="2609414316" sldId="259"/>
            <ac:spMk id="3" creationId="{40F27ADB-8DCD-BB25-4644-C03D27EC5ACF}"/>
          </ac:spMkLst>
        </pc:spChg>
      </pc:sldChg>
      <pc:sldChg chg="modSp mod">
        <pc:chgData name="Dolling,Evan S" userId="e5a2eaf4-612a-4162-b594-1bcee737586a" providerId="ADAL" clId="{7F71C3AF-78C2-B749-AE3B-B2D301D1B7E0}" dt="2024-01-05T19:41:04.206" v="462" actId="1076"/>
        <pc:sldMkLst>
          <pc:docMk/>
          <pc:sldMk cId="1494628256" sldId="260"/>
        </pc:sldMkLst>
        <pc:spChg chg="mod">
          <ac:chgData name="Dolling,Evan S" userId="e5a2eaf4-612a-4162-b594-1bcee737586a" providerId="ADAL" clId="{7F71C3AF-78C2-B749-AE3B-B2D301D1B7E0}" dt="2024-01-05T19:41:04.206" v="462" actId="1076"/>
          <ac:spMkLst>
            <pc:docMk/>
            <pc:sldMk cId="1494628256" sldId="260"/>
            <ac:spMk id="2" creationId="{579FD249-AB9E-3120-754B-0941172F5C1B}"/>
          </ac:spMkLst>
        </pc:spChg>
        <pc:spChg chg="mod">
          <ac:chgData name="Dolling,Evan S" userId="e5a2eaf4-612a-4162-b594-1bcee737586a" providerId="ADAL" clId="{7F71C3AF-78C2-B749-AE3B-B2D301D1B7E0}" dt="2024-01-05T19:40:48.376" v="461" actId="1076"/>
          <ac:spMkLst>
            <pc:docMk/>
            <pc:sldMk cId="1494628256" sldId="260"/>
            <ac:spMk id="3" creationId="{7717B455-9713-6D90-3AC4-C954A3CD1CE0}"/>
          </ac:spMkLst>
        </pc:spChg>
      </pc:sldChg>
      <pc:sldChg chg="modSp mod">
        <pc:chgData name="Dolling,Evan S" userId="e5a2eaf4-612a-4162-b594-1bcee737586a" providerId="ADAL" clId="{7F71C3AF-78C2-B749-AE3B-B2D301D1B7E0}" dt="2024-01-05T19:46:26.586" v="1091" actId="27636"/>
        <pc:sldMkLst>
          <pc:docMk/>
          <pc:sldMk cId="1502427875" sldId="266"/>
        </pc:sldMkLst>
        <pc:spChg chg="mod">
          <ac:chgData name="Dolling,Evan S" userId="e5a2eaf4-612a-4162-b594-1bcee737586a" providerId="ADAL" clId="{7F71C3AF-78C2-B749-AE3B-B2D301D1B7E0}" dt="2024-01-05T19:46:26.586" v="1091" actId="27636"/>
          <ac:spMkLst>
            <pc:docMk/>
            <pc:sldMk cId="1502427875" sldId="266"/>
            <ac:spMk id="3" creationId="{1B9CD649-BAA2-0312-6267-293CBB70B72B}"/>
          </ac:spMkLst>
        </pc:spChg>
      </pc:sldChg>
      <pc:sldChg chg="modSp mod">
        <pc:chgData name="Dolling,Evan S" userId="e5a2eaf4-612a-4162-b594-1bcee737586a" providerId="ADAL" clId="{7F71C3AF-78C2-B749-AE3B-B2D301D1B7E0}" dt="2024-01-05T19:36:06.992" v="169" actId="20577"/>
        <pc:sldMkLst>
          <pc:docMk/>
          <pc:sldMk cId="16846611" sldId="270"/>
        </pc:sldMkLst>
        <pc:spChg chg="mod">
          <ac:chgData name="Dolling,Evan S" userId="e5a2eaf4-612a-4162-b594-1bcee737586a" providerId="ADAL" clId="{7F71C3AF-78C2-B749-AE3B-B2D301D1B7E0}" dt="2024-01-05T19:36:06.992" v="169" actId="20577"/>
          <ac:spMkLst>
            <pc:docMk/>
            <pc:sldMk cId="16846611" sldId="270"/>
            <ac:spMk id="3" creationId="{F6BCD299-3FB8-B7E8-4C63-CAD3A7B3C1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ieeeauthorcenter.ieee.org/wp-content/uploads/sites/7/IEEE_Reference_Guide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A215-C1EE-F8AD-272A-6AE0B243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Presentation Guidelines and Reminders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97674-115C-0426-279E-4924C6CA7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In addition to your Executive Summary, please submit a 5-7 minute Video Presentation that explains the different aspects of your design process, emphasizing how insights obtained from your measured and analyzed data led to implemented conditions for your model.</a:t>
            </a:r>
            <a:endParaRPr lang="en-US" sz="2000" dirty="0">
              <a:cs typeface="Calibri"/>
            </a:endParaRPr>
          </a:p>
          <a:p>
            <a:r>
              <a:rPr lang="en-US" sz="2000" dirty="0"/>
              <a:t>The following slides provide a very basic outline of information that should be included in the presentation. As long as all the prompts/questions in the outline are answered/addressed, feel free to get creative with the formatting and design of the presentation by adding more slides, playing with fonts/backgrounds/transitions/colors, and more!</a:t>
            </a:r>
            <a:endParaRPr lang="en-US" sz="2000" dirty="0">
              <a:cs typeface="Calibri"/>
            </a:endParaRPr>
          </a:p>
          <a:p>
            <a:r>
              <a:rPr lang="en-US" sz="2000" dirty="0"/>
              <a:t>When designing the presentation, don’t forget to:</a:t>
            </a:r>
          </a:p>
          <a:p>
            <a:pPr lvl="1"/>
            <a:r>
              <a:rPr lang="en-US" sz="2000" dirty="0"/>
              <a:t>Format necessary text in brief bullet points.</a:t>
            </a:r>
            <a:endParaRPr lang="en-US" sz="2000" dirty="0">
              <a:cs typeface="Calibri"/>
            </a:endParaRPr>
          </a:p>
          <a:p>
            <a:pPr lvl="2"/>
            <a:r>
              <a:rPr lang="en-US" dirty="0"/>
              <a:t>Paragraphs can be difficult to read, so whenever possible, substitute</a:t>
            </a:r>
            <a:r>
              <a:rPr lang="en-US" sz="2000" dirty="0"/>
              <a:t> images, graphs, tables, etc. for text!</a:t>
            </a:r>
            <a:endParaRPr lang="en-US" sz="2000" dirty="0">
              <a:cs typeface="Calibri" panose="020F0502020204030204"/>
            </a:endParaRPr>
          </a:p>
          <a:p>
            <a:pPr lvl="1"/>
            <a:r>
              <a:rPr lang="en-US" sz="2000" dirty="0"/>
              <a:t>Proofread for grammar, spelling, and punctuation mistakes.</a:t>
            </a:r>
          </a:p>
          <a:p>
            <a:pPr lvl="1"/>
            <a:r>
              <a:rPr lang="en-US" dirty="0">
                <a:highlight>
                  <a:srgbClr val="FFFF00"/>
                </a:highlight>
                <a:cs typeface="Calibri"/>
              </a:rPr>
              <a:t>DELETE THIS SLIDE BEFORE SUBMITTING!!!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592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7F854-EC5C-B003-E6DC-13BDF3D92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CBDC6-2F2D-CD49-B90B-42185A6490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Team Name</a:t>
            </a:r>
          </a:p>
          <a:p>
            <a:r>
              <a:rPr lang="en-US" dirty="0">
                <a:cs typeface="Calibri"/>
              </a:rPr>
              <a:t>Team Members’ Names</a:t>
            </a:r>
          </a:p>
        </p:txBody>
      </p:sp>
    </p:spTree>
    <p:extLst>
      <p:ext uri="{BB962C8B-B14F-4D97-AF65-F5344CB8AC3E}">
        <p14:creationId xmlns:p14="http://schemas.microsoft.com/office/powerpoint/2010/main" val="218067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1AF8D-2A2E-D4FF-B8CB-7CE66965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9217-A704-7519-8E51-6A0CDC80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Introduction and Background (multiple slides)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DE886-ADA4-8A29-422C-24F80A07B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ea typeface="+mn-lt"/>
                <a:cs typeface="+mn-lt"/>
              </a:rPr>
              <a:t>Briefly introduce and explain the project.</a:t>
            </a:r>
          </a:p>
          <a:p>
            <a:r>
              <a:rPr lang="en-US" sz="3200" dirty="0">
                <a:cs typeface="Calibri"/>
              </a:rPr>
              <a:t>Provide any necessary vocabulary/background information.</a:t>
            </a:r>
          </a:p>
          <a:p>
            <a:r>
              <a:rPr lang="en-US" sz="3200" dirty="0">
                <a:cs typeface="Calibri"/>
              </a:rPr>
              <a:t>Use images to demonstrate different concepts!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B638-1A55-DE29-421D-0064D881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0094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A696D-D91E-3867-B16C-187BAE487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2D67F-FD29-833F-5152-E51C1522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Activity 2/3 - Data Collection and Analysis (1 slide for each data graphic)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CD299-3FB8-B7E8-4C63-CAD3A7B3C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cs typeface="Calibri"/>
              </a:rPr>
              <a:t>Include images of your measured data (graphs, tables, etc.) from Activity 2.</a:t>
            </a:r>
            <a:endParaRPr lang="en-US" dirty="0"/>
          </a:p>
          <a:p>
            <a:r>
              <a:rPr lang="en-US" sz="3200" dirty="0">
                <a:cs typeface="Calibri"/>
              </a:rPr>
              <a:t>Briefly summarize and discuss how different devices performed.</a:t>
            </a:r>
          </a:p>
          <a:p>
            <a:pPr lvl="1"/>
            <a:r>
              <a:rPr lang="en-US" dirty="0">
                <a:cs typeface="Calibri"/>
              </a:rPr>
              <a:t>Which of your appliances operated most often?</a:t>
            </a:r>
          </a:p>
          <a:p>
            <a:pPr lvl="1"/>
            <a:r>
              <a:rPr lang="en-US" dirty="0">
                <a:cs typeface="Calibri"/>
              </a:rPr>
              <a:t>Which of your appliances used the most power?</a:t>
            </a:r>
          </a:p>
          <a:p>
            <a:pPr lvl="1"/>
            <a:r>
              <a:rPr lang="en-US">
                <a:cs typeface="Calibri"/>
              </a:rPr>
              <a:t>When were most appliances used and not used?</a:t>
            </a:r>
          </a:p>
          <a:p>
            <a:pPr lvl="1"/>
            <a:r>
              <a:rPr lang="en-US" dirty="0">
                <a:cs typeface="Calibri"/>
              </a:rPr>
              <a:t>How did different operating times contribute to your total power usage?</a:t>
            </a:r>
          </a:p>
          <a:p>
            <a:pPr lvl="1"/>
            <a:r>
              <a:rPr lang="en-US" dirty="0">
                <a:cs typeface="Calibri"/>
              </a:rPr>
              <a:t>Which of your appliances consumed the most energy?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89C82-3276-316F-6322-70EAC8F6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846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7E188-2BA3-0534-114D-BC0FC7871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97DB-475B-5CB9-2880-F6B6B2E8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Activity 3 – Selected Scenario (1 slide for discussion + 1 slide for new graph)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27ADB-8DCD-BB25-4644-C03D27EC5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ea typeface="+mn-lt"/>
                <a:cs typeface="+mn-lt"/>
              </a:rPr>
              <a:t>Discuss your scenario and why you chose it.</a:t>
            </a:r>
          </a:p>
          <a:p>
            <a:r>
              <a:rPr lang="en-US" sz="3200" dirty="0">
                <a:ea typeface="+mn-lt"/>
                <a:cs typeface="+mn-lt"/>
              </a:rPr>
              <a:t>Explain how the data you analyzed affected the new power schedule goals that you created for your specific scenario.</a:t>
            </a:r>
          </a:p>
          <a:p>
            <a:pPr lvl="1"/>
            <a:r>
              <a:rPr lang="en-US" dirty="0">
                <a:ea typeface="+mn-lt"/>
                <a:cs typeface="+mn-lt"/>
              </a:rPr>
              <a:t>How did you create changes in your power usage and energy consumption?</a:t>
            </a:r>
          </a:p>
          <a:p>
            <a:pPr lvl="1"/>
            <a:r>
              <a:rPr lang="en-US" dirty="0">
                <a:ea typeface="+mn-lt"/>
                <a:cs typeface="+mn-lt"/>
              </a:rPr>
              <a:t>Which devices did you need to change?</a:t>
            </a:r>
          </a:p>
          <a:p>
            <a:r>
              <a:rPr lang="en-US" sz="3200" dirty="0">
                <a:ea typeface="+mn-lt"/>
                <a:cs typeface="+mn-lt"/>
              </a:rPr>
              <a:t>Show the new graph you created for your specific scenario.</a:t>
            </a:r>
          </a:p>
          <a:p>
            <a:pPr lvl="1"/>
            <a:r>
              <a:rPr lang="en-US" dirty="0">
                <a:ea typeface="+mn-lt"/>
                <a:cs typeface="+mn-lt"/>
              </a:rPr>
              <a:t>What parts of your graph changed?</a:t>
            </a:r>
          </a:p>
          <a:p>
            <a:pPr marL="0" indent="0">
              <a:buNone/>
            </a:pPr>
            <a:endParaRPr lang="en-US" sz="3200" dirty="0"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1A350-43A2-BB35-69B7-F36074E2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09414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DAEA8-2246-698A-99DA-FFB2C3D02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FD249-AB9E-3120-754B-0941172F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8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Calibri Light"/>
              </a:rPr>
              <a:t>Activity 3 – Modeling Scenario Conditions (1 slide for model graphics + 1 slide to discuss different conditions and AI)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7B455-9713-6D90-3AC4-C954A3CD1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4399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ea typeface="+mn-lt"/>
                <a:cs typeface="+mn-lt"/>
              </a:rPr>
              <a:t>Show the model you created with conditions for your smart energy management design.</a:t>
            </a:r>
          </a:p>
          <a:p>
            <a:pPr lvl="1"/>
            <a:r>
              <a:rPr lang="en-US" dirty="0">
                <a:ea typeface="+mn-lt"/>
                <a:cs typeface="+mn-lt"/>
              </a:rPr>
              <a:t>How do your conditions relate to the changes you achieved in your graph?</a:t>
            </a:r>
          </a:p>
          <a:p>
            <a:pPr lvl="1"/>
            <a:r>
              <a:rPr lang="en-US" dirty="0">
                <a:ea typeface="+mn-lt"/>
                <a:cs typeface="+mn-lt"/>
              </a:rPr>
              <a:t>How do these conditions help AI make sure your smart energy management system works during your scenario?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D3B59-C85A-1666-50A6-F72F7D9C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94628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3A947-E7C6-D8D7-7AFB-D02F9E832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7903-4348-E733-499E-FE93E4D26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2B5A6-5085-2A3A-FC2F-2A8BD7215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ea typeface="+mn-lt"/>
                <a:cs typeface="+mn-lt"/>
              </a:rPr>
              <a:t>Don’t forget to properly label and cite your tables, figures, and references, as outlined in the Executive Summary!</a:t>
            </a:r>
            <a:endParaRPr lang="en-US" sz="3200" dirty="0">
              <a:cs typeface="Calibri"/>
            </a:endParaRPr>
          </a:p>
          <a:p>
            <a:r>
              <a:rPr lang="en-US" sz="3200" dirty="0">
                <a:latin typeface="Calibri"/>
                <a:cs typeface="Arial"/>
              </a:rPr>
              <a:t>IEEE Citation Example:</a:t>
            </a:r>
            <a:endParaRPr lang="en-US" sz="3200" dirty="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2000" dirty="0">
                <a:latin typeface="Calibri"/>
                <a:cs typeface="Calibri"/>
              </a:rPr>
              <a:t>[1] IEEE. </a:t>
            </a:r>
            <a:r>
              <a:rPr lang="en-US" sz="2000" i="1" dirty="0">
                <a:latin typeface="Calibri"/>
                <a:cs typeface="Calibri"/>
              </a:rPr>
              <a:t>IEEE Reference Guide, V 11.29.2023</a:t>
            </a:r>
            <a:r>
              <a:rPr lang="en-US" sz="2000" dirty="0">
                <a:latin typeface="Calibri"/>
                <a:cs typeface="Calibri"/>
              </a:rPr>
              <a:t>. (2023). [Online]. Available: </a:t>
            </a:r>
          </a:p>
          <a:p>
            <a:pPr marL="457200" lvl="1" indent="0">
              <a:buNone/>
            </a:pPr>
            <a:r>
              <a:rPr lang="en-US" sz="2000" u="sng" dirty="0">
                <a:latin typeface="Calibri"/>
                <a:cs typeface="Calibri"/>
                <a:hlinkClick r:id="rId2"/>
              </a:rPr>
              <a:t>https://journals.ieeeauthorcenter.ieee.org/wp-content/uploads/sites/7/IEEE_Reference_Guide.pdf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494D2-F2CE-5F7F-1EEB-FE30E057C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08247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10F16-C6CA-12E3-EDC8-BFB8B7269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cs typeface="Calibri Ligh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299891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b0918f-83d5-4dd8-b374-9164537f9303">
      <Terms xmlns="http://schemas.microsoft.com/office/infopath/2007/PartnerControls"/>
    </lcf76f155ced4ddcb4097134ff3c332f>
    <TaxCatchAll xmlns="eb331bc9-1db8-4c74-9f85-ce09a0afd70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C977C68203D340B8A2F2C9E75E159C" ma:contentTypeVersion="15" ma:contentTypeDescription="Create a new document." ma:contentTypeScope="" ma:versionID="01879e3e181ce236493cfe0150e0534b">
  <xsd:schema xmlns:xsd="http://www.w3.org/2001/XMLSchema" xmlns:xs="http://www.w3.org/2001/XMLSchema" xmlns:p="http://schemas.microsoft.com/office/2006/metadata/properties" xmlns:ns2="69b0918f-83d5-4dd8-b374-9164537f9303" xmlns:ns3="eb331bc9-1db8-4c74-9f85-ce09a0afd705" targetNamespace="http://schemas.microsoft.com/office/2006/metadata/properties" ma:root="true" ma:fieldsID="7b8541b7f92420b49a9353a26f324146" ns2:_="" ns3:_="">
    <xsd:import namespace="69b0918f-83d5-4dd8-b374-9164537f9303"/>
    <xsd:import namespace="eb331bc9-1db8-4c74-9f85-ce09a0afd7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b0918f-83d5-4dd8-b374-9164537f93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31bc9-1db8-4c74-9f85-ce09a0afd7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a11c3b-6860-47af-b4b3-8b67864ea86a}" ma:internalName="TaxCatchAll" ma:showField="CatchAllData" ma:web="eb331bc9-1db8-4c74-9f85-ce09a0afd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A7D951-F151-4E3F-B9FF-266656E9B801}">
  <ds:schemaRefs>
    <ds:schemaRef ds:uri="69b0918f-83d5-4dd8-b374-9164537f9303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b331bc9-1db8-4c74-9f85-ce09a0afd705"/>
  </ds:schemaRefs>
</ds:datastoreItem>
</file>

<file path=customXml/itemProps2.xml><?xml version="1.0" encoding="utf-8"?>
<ds:datastoreItem xmlns:ds="http://schemas.openxmlformats.org/officeDocument/2006/customXml" ds:itemID="{A98B3B7B-171B-4C45-87A9-CD11B3B38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b0918f-83d5-4dd8-b374-9164537f9303"/>
    <ds:schemaRef ds:uri="eb331bc9-1db8-4c74-9f85-ce09a0afd7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B888E5-D5FD-481C-8C83-2FA8E293E5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525</Words>
  <Application>Microsoft Macintosh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Presentation Guidelines and Reminders</vt:lpstr>
      <vt:lpstr>Presentation Title</vt:lpstr>
      <vt:lpstr>Introduction and Background (multiple slides)</vt:lpstr>
      <vt:lpstr>Activity 2/3 - Data Collection and Analysis (1 slide for each data graphic)</vt:lpstr>
      <vt:lpstr>Activity 3 – Selected Scenario (1 slide for discussion + 1 slide for new graph)</vt:lpstr>
      <vt:lpstr>Activity 3 – Modeling Scenario Conditions (1 slide for model graphics + 1 slide to discuss different conditions and AI)</vt:lpstr>
      <vt:lpstr>References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Evan S Dolling</cp:lastModifiedBy>
  <cp:revision>321</cp:revision>
  <dcterms:created xsi:type="dcterms:W3CDTF">2013-07-15T20:26:40Z</dcterms:created>
  <dcterms:modified xsi:type="dcterms:W3CDTF">2024-01-22T22:51:37Z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0x01010097C977C68203D340B8A2F2C9E75E159C</vt:lpwstr>
  </property>
  <property fmtid="{D5CDD505-2E9C-101B-9397-08002B2CF9AE}" pid="3" name="MediaServiceImageTags">
    <vt:lpwstr/>
  </property>
</Properties>
</file>